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2" r:id="rId5"/>
    <p:sldId id="263" r:id="rId6"/>
    <p:sldId id="264" r:id="rId7"/>
    <p:sldId id="267" r:id="rId8"/>
    <p:sldId id="259" r:id="rId9"/>
    <p:sldId id="261" r:id="rId10"/>
    <p:sldId id="265" r:id="rId11"/>
    <p:sldId id="268" r:id="rId12"/>
    <p:sldId id="269" r:id="rId13"/>
    <p:sldId id="270" r:id="rId14"/>
    <p:sldId id="260" r:id="rId15"/>
    <p:sldId id="266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24" autoAdjust="0"/>
  </p:normalViewPr>
  <p:slideViewPr>
    <p:cSldViewPr>
      <p:cViewPr>
        <p:scale>
          <a:sx n="78" d="100"/>
          <a:sy n="78" d="100"/>
        </p:scale>
        <p:origin x="-11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F5063A-D86D-4E95-A6C3-4E3C1BBAFDEA}" type="doc">
      <dgm:prSet loTypeId="urn:microsoft.com/office/officeart/2008/layout/RadialCluster" loCatId="cycle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uk-UA"/>
        </a:p>
      </dgm:t>
    </dgm:pt>
    <dgm:pt modelId="{A33E4C81-B934-4314-8631-7C187ADF0CF0}">
      <dgm:prSet phldrT="[Текст]" custT="1"/>
      <dgm:spPr/>
      <dgm:t>
        <a:bodyPr/>
        <a:lstStyle/>
        <a:p>
          <a:r>
            <a:rPr lang="uk-UA" sz="1600" dirty="0" smtClean="0">
              <a:solidFill>
                <a:schemeClr val="bg1"/>
              </a:solidFill>
              <a:latin typeface="Arial Black" panose="020B0A04020102020204" pitchFamily="34" charset="0"/>
            </a:rPr>
            <a:t>Види інтерактивних вправ, представлених у сервісі</a:t>
          </a:r>
          <a:r>
            <a:rPr lang="en-US" sz="1600" dirty="0" smtClean="0">
              <a:solidFill>
                <a:schemeClr val="bg1"/>
              </a:solidFill>
              <a:latin typeface="Arial Black" panose="020B0A04020102020204" pitchFamily="34" charset="0"/>
            </a:rPr>
            <a:t>:</a:t>
          </a:r>
          <a:endParaRPr lang="uk-UA" sz="1600" dirty="0">
            <a:latin typeface="Arial Black" panose="020B0A04020102020204" pitchFamily="34" charset="0"/>
          </a:endParaRPr>
        </a:p>
      </dgm:t>
    </dgm:pt>
    <dgm:pt modelId="{E34847E9-93EF-4E7B-8982-F0EDC714DD13}" type="parTrans" cxnId="{80DDD727-623A-48E8-B844-126A55EB5C96}">
      <dgm:prSet/>
      <dgm:spPr/>
      <dgm:t>
        <a:bodyPr/>
        <a:lstStyle/>
        <a:p>
          <a:endParaRPr lang="uk-UA"/>
        </a:p>
      </dgm:t>
    </dgm:pt>
    <dgm:pt modelId="{4B7DD697-B345-4086-B0A0-3CEA219672AB}" type="sibTrans" cxnId="{80DDD727-623A-48E8-B844-126A55EB5C96}">
      <dgm:prSet/>
      <dgm:spPr/>
      <dgm:t>
        <a:bodyPr/>
        <a:lstStyle/>
        <a:p>
          <a:endParaRPr lang="uk-UA"/>
        </a:p>
      </dgm:t>
    </dgm:pt>
    <dgm:pt modelId="{30C88729-0F37-4F8C-8D65-F2D536431B6F}">
      <dgm:prSet phldrT="[Текст]"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Тест на вибір відповіді</a:t>
          </a:r>
          <a:endParaRPr lang="uk-UA" sz="1600" dirty="0">
            <a:latin typeface="Arial Black" panose="020B0A04020102020204" pitchFamily="34" charset="0"/>
          </a:endParaRPr>
        </a:p>
      </dgm:t>
    </dgm:pt>
    <dgm:pt modelId="{DCF8FE1C-3735-4A74-9E6C-E3D3F5697312}" type="parTrans" cxnId="{798062FC-3F86-40E9-924E-7B19B52552A1}">
      <dgm:prSet/>
      <dgm:spPr/>
      <dgm:t>
        <a:bodyPr/>
        <a:lstStyle/>
        <a:p>
          <a:endParaRPr lang="uk-UA"/>
        </a:p>
      </dgm:t>
    </dgm:pt>
    <dgm:pt modelId="{FDAC0FD8-D24C-4539-B0B9-FFCF79035855}" type="sibTrans" cxnId="{798062FC-3F86-40E9-924E-7B19B52552A1}">
      <dgm:prSet/>
      <dgm:spPr/>
      <dgm:t>
        <a:bodyPr/>
        <a:lstStyle/>
        <a:p>
          <a:endParaRPr lang="uk-UA"/>
        </a:p>
      </dgm:t>
    </dgm:pt>
    <dgm:pt modelId="{93360B1A-9205-474E-8F73-78137AA90F41}">
      <dgm:prSet phldrT="[Текст]" custT="1"/>
      <dgm:spPr/>
      <dgm:t>
        <a:bodyPr/>
        <a:lstStyle/>
        <a:p>
          <a:r>
            <a:rPr lang="ru-RU" sz="1600" dirty="0" err="1" smtClean="0">
              <a:latin typeface="Arial Black" panose="020B0A04020102020204" pitchFamily="34" charset="0"/>
            </a:rPr>
            <a:t>Гра</a:t>
          </a:r>
          <a:r>
            <a:rPr lang="ru-RU" sz="1600" dirty="0" smtClean="0">
              <a:latin typeface="Arial Black" panose="020B0A04020102020204" pitchFamily="34" charset="0"/>
            </a:rPr>
            <a:t> «</a:t>
          </a:r>
          <a:r>
            <a:rPr lang="ru-RU" sz="1600" dirty="0" err="1" smtClean="0">
              <a:latin typeface="Arial Black" panose="020B0A04020102020204" pitchFamily="34" charset="0"/>
            </a:rPr>
            <a:t>Хто</a:t>
          </a:r>
          <a:r>
            <a:rPr lang="ru-RU" sz="1600" dirty="0" smtClean="0">
              <a:latin typeface="Arial Black" panose="020B0A04020102020204" pitchFamily="34" charset="0"/>
            </a:rPr>
            <a:t> </a:t>
          </a:r>
          <a:r>
            <a:rPr lang="ru-RU" sz="1600" dirty="0" err="1" smtClean="0">
              <a:latin typeface="Arial Black" panose="020B0A04020102020204" pitchFamily="34" charset="0"/>
            </a:rPr>
            <a:t>хоче</a:t>
          </a:r>
          <a:r>
            <a:rPr lang="ru-RU" sz="1600" dirty="0" smtClean="0">
              <a:latin typeface="Arial Black" panose="020B0A04020102020204" pitchFamily="34" charset="0"/>
            </a:rPr>
            <a:t> стати </a:t>
          </a:r>
          <a:r>
            <a:rPr lang="ru-RU" sz="1600" dirty="0" err="1" smtClean="0">
              <a:latin typeface="Arial Black" panose="020B0A04020102020204" pitchFamily="34" charset="0"/>
            </a:rPr>
            <a:t>мільйонером</a:t>
          </a:r>
          <a:r>
            <a:rPr lang="ru-RU" sz="1600" dirty="0" smtClean="0">
              <a:latin typeface="Arial Black" panose="020B0A04020102020204" pitchFamily="34" charset="0"/>
            </a:rPr>
            <a:t>?</a:t>
          </a:r>
          <a:endParaRPr lang="uk-UA" sz="1600" dirty="0">
            <a:latin typeface="Arial Black" panose="020B0A04020102020204" pitchFamily="34" charset="0"/>
          </a:endParaRPr>
        </a:p>
      </dgm:t>
    </dgm:pt>
    <dgm:pt modelId="{0286857A-B6FF-4294-955A-7CAB51276822}" type="parTrans" cxnId="{C111276B-132D-432A-BE1F-C1F943DD7E28}">
      <dgm:prSet/>
      <dgm:spPr/>
      <dgm:t>
        <a:bodyPr/>
        <a:lstStyle/>
        <a:p>
          <a:endParaRPr lang="uk-UA"/>
        </a:p>
      </dgm:t>
    </dgm:pt>
    <dgm:pt modelId="{43D11FF4-F058-4F3F-9E18-B70A4AB8BB25}" type="sibTrans" cxnId="{C111276B-132D-432A-BE1F-C1F943DD7E28}">
      <dgm:prSet/>
      <dgm:spPr/>
      <dgm:t>
        <a:bodyPr/>
        <a:lstStyle/>
        <a:p>
          <a:endParaRPr lang="uk-UA"/>
        </a:p>
      </dgm:t>
    </dgm:pt>
    <dgm:pt modelId="{8946DD35-A903-4C5B-A2B9-1A30FD163D9A}">
      <dgm:prSet phldrT="[Текст]"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Вибір слів з тексту</a:t>
          </a:r>
          <a:endParaRPr lang="uk-UA" sz="1600" dirty="0">
            <a:latin typeface="Arial Black" panose="020B0A04020102020204" pitchFamily="34" charset="0"/>
          </a:endParaRPr>
        </a:p>
      </dgm:t>
    </dgm:pt>
    <dgm:pt modelId="{901D41EA-BE91-445F-B6A9-0CF75C6BFE1F}" type="parTrans" cxnId="{AFF730DF-A174-4C2C-A44A-EF95EC8D3D57}">
      <dgm:prSet/>
      <dgm:spPr/>
      <dgm:t>
        <a:bodyPr/>
        <a:lstStyle/>
        <a:p>
          <a:endParaRPr lang="uk-UA"/>
        </a:p>
      </dgm:t>
    </dgm:pt>
    <dgm:pt modelId="{129141F9-901A-4892-9C68-D6155D973FDA}" type="sibTrans" cxnId="{AFF730DF-A174-4C2C-A44A-EF95EC8D3D57}">
      <dgm:prSet/>
      <dgm:spPr/>
      <dgm:t>
        <a:bodyPr/>
        <a:lstStyle/>
        <a:p>
          <a:endParaRPr lang="uk-UA"/>
        </a:p>
      </dgm:t>
    </dgm:pt>
    <dgm:pt modelId="{F1AA4230-3789-44F0-B93A-05F172FD35F9}">
      <dgm:prSet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Складання слів з букв</a:t>
          </a:r>
          <a:endParaRPr lang="uk-UA" sz="1600" dirty="0">
            <a:latin typeface="Arial Black" panose="020B0A04020102020204" pitchFamily="34" charset="0"/>
          </a:endParaRPr>
        </a:p>
      </dgm:t>
    </dgm:pt>
    <dgm:pt modelId="{673C694C-EA59-4F62-A5A8-FFF6959E24B0}" type="parTrans" cxnId="{5C74DAA7-D2C0-4AF6-9766-7A9BA63EC284}">
      <dgm:prSet/>
      <dgm:spPr/>
      <dgm:t>
        <a:bodyPr/>
        <a:lstStyle/>
        <a:p>
          <a:endParaRPr lang="uk-UA"/>
        </a:p>
      </dgm:t>
    </dgm:pt>
    <dgm:pt modelId="{C31F71C5-FA74-474F-8BE4-56BC31E0DBE4}" type="sibTrans" cxnId="{5C74DAA7-D2C0-4AF6-9766-7A9BA63EC284}">
      <dgm:prSet/>
      <dgm:spPr/>
      <dgm:t>
        <a:bodyPr/>
        <a:lstStyle/>
        <a:p>
          <a:endParaRPr lang="uk-UA"/>
        </a:p>
      </dgm:t>
    </dgm:pt>
    <dgm:pt modelId="{F6A63A5E-D7F1-495E-AF94-28AAB4902258}">
      <dgm:prSet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Гра «Парочки»</a:t>
          </a:r>
          <a:endParaRPr lang="uk-UA" sz="1600" dirty="0">
            <a:latin typeface="Arial Black" panose="020B0A04020102020204" pitchFamily="34" charset="0"/>
          </a:endParaRPr>
        </a:p>
      </dgm:t>
    </dgm:pt>
    <dgm:pt modelId="{E0652D4F-0076-4B15-9977-D004F33DA136}" type="parTrans" cxnId="{FBEE1763-3980-405D-85CB-CBBE649B3668}">
      <dgm:prSet/>
      <dgm:spPr/>
      <dgm:t>
        <a:bodyPr/>
        <a:lstStyle/>
        <a:p>
          <a:endParaRPr lang="uk-UA"/>
        </a:p>
      </dgm:t>
    </dgm:pt>
    <dgm:pt modelId="{7B20ECB0-CA15-4712-AA87-B6618EBDC95A}" type="sibTrans" cxnId="{FBEE1763-3980-405D-85CB-CBBE649B3668}">
      <dgm:prSet/>
      <dgm:spPr/>
      <dgm:t>
        <a:bodyPr/>
        <a:lstStyle/>
        <a:p>
          <a:endParaRPr lang="uk-UA"/>
        </a:p>
      </dgm:t>
    </dgm:pt>
    <dgm:pt modelId="{83B95987-710B-4C4F-A9FB-AF0264984489}">
      <dgm:prSet custT="1"/>
      <dgm:spPr/>
      <dgm:t>
        <a:bodyPr/>
        <a:lstStyle/>
        <a:p>
          <a:r>
            <a:rPr lang="ru-RU" sz="1600" dirty="0" err="1" smtClean="0">
              <a:latin typeface="Arial Black" panose="020B0A04020102020204" pitchFamily="34" charset="0"/>
            </a:rPr>
            <a:t>Знайти</a:t>
          </a:r>
          <a:r>
            <a:rPr lang="ru-RU" sz="1600" dirty="0" smtClean="0">
              <a:latin typeface="Arial Black" panose="020B0A04020102020204" pitchFamily="34" charset="0"/>
            </a:rPr>
            <a:t> пару і </a:t>
          </a:r>
          <a:r>
            <a:rPr lang="ru-RU" sz="1600" dirty="0" err="1" smtClean="0">
              <a:latin typeface="Arial Black" panose="020B0A04020102020204" pitchFamily="34" charset="0"/>
            </a:rPr>
            <a:t>відповідність</a:t>
          </a:r>
          <a:r>
            <a:rPr lang="ru-RU" sz="1600" dirty="0" smtClean="0">
              <a:latin typeface="Arial Black" panose="020B0A04020102020204" pitchFamily="34" charset="0"/>
            </a:rPr>
            <a:t> в </a:t>
          </a:r>
          <a:r>
            <a:rPr lang="ru-RU" sz="1600" dirty="0" err="1" smtClean="0">
              <a:latin typeface="Arial Black" panose="020B0A04020102020204" pitchFamily="34" charset="0"/>
            </a:rPr>
            <a:t>сітці</a:t>
          </a:r>
          <a:endParaRPr lang="uk-UA" sz="1600" dirty="0">
            <a:latin typeface="Arial Black" panose="020B0A04020102020204" pitchFamily="34" charset="0"/>
          </a:endParaRPr>
        </a:p>
      </dgm:t>
    </dgm:pt>
    <dgm:pt modelId="{24442075-18EF-49F6-B336-C6DBBF01377A}" type="parTrans" cxnId="{A89BBAFF-A806-47ED-9518-5C57342219E0}">
      <dgm:prSet/>
      <dgm:spPr/>
      <dgm:t>
        <a:bodyPr/>
        <a:lstStyle/>
        <a:p>
          <a:endParaRPr lang="uk-UA"/>
        </a:p>
      </dgm:t>
    </dgm:pt>
    <dgm:pt modelId="{3C437FC8-A148-4D59-95C5-CBDAF7CC173E}" type="sibTrans" cxnId="{A89BBAFF-A806-47ED-9518-5C57342219E0}">
      <dgm:prSet/>
      <dgm:spPr/>
      <dgm:t>
        <a:bodyPr/>
        <a:lstStyle/>
        <a:p>
          <a:endParaRPr lang="uk-UA"/>
        </a:p>
      </dgm:t>
    </dgm:pt>
    <dgm:pt modelId="{59E9AE18-08F0-4636-B22B-DAFF2D74825B}">
      <dgm:prSet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Таблиця </a:t>
          </a:r>
          <a:r>
            <a:rPr lang="uk-UA" sz="1600" dirty="0" err="1" smtClean="0">
              <a:latin typeface="Arial Black" panose="020B0A04020102020204" pitchFamily="34" charset="0"/>
            </a:rPr>
            <a:t>відповідностей</a:t>
          </a:r>
          <a:endParaRPr lang="uk-UA" sz="1600" dirty="0">
            <a:latin typeface="Arial Black" panose="020B0A04020102020204" pitchFamily="34" charset="0"/>
          </a:endParaRPr>
        </a:p>
      </dgm:t>
    </dgm:pt>
    <dgm:pt modelId="{9AB5F4F4-A612-4AF3-AAE5-DAFE80DA15A7}" type="parTrans" cxnId="{8362EDC2-E1DA-4E2A-95C5-778FF1AB6DA7}">
      <dgm:prSet/>
      <dgm:spPr/>
      <dgm:t>
        <a:bodyPr/>
        <a:lstStyle/>
        <a:p>
          <a:endParaRPr lang="uk-UA"/>
        </a:p>
      </dgm:t>
    </dgm:pt>
    <dgm:pt modelId="{B35C9242-ECE7-4268-8F2B-3FB6959CE25B}" type="sibTrans" cxnId="{8362EDC2-E1DA-4E2A-95C5-778FF1AB6DA7}">
      <dgm:prSet/>
      <dgm:spPr/>
      <dgm:t>
        <a:bodyPr/>
        <a:lstStyle/>
        <a:p>
          <a:endParaRPr lang="uk-UA"/>
        </a:p>
      </dgm:t>
    </dgm:pt>
    <dgm:pt modelId="{56C232D6-645F-40DB-8834-36D745B3CC72}" type="pres">
      <dgm:prSet presAssocID="{54F5063A-D86D-4E95-A6C3-4E3C1BBAFDE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3DE0F184-A59B-4624-9D9B-A45DB3468A94}" type="pres">
      <dgm:prSet presAssocID="{A33E4C81-B934-4314-8631-7C187ADF0CF0}" presName="singleCycle" presStyleCnt="0"/>
      <dgm:spPr/>
    </dgm:pt>
    <dgm:pt modelId="{2CD15EB9-7966-4F92-B055-29DC880BC343}" type="pres">
      <dgm:prSet presAssocID="{A33E4C81-B934-4314-8631-7C187ADF0CF0}" presName="singleCenter" presStyleLbl="node1" presStyleIdx="0" presStyleCnt="8" custScaleX="144682">
        <dgm:presLayoutVars>
          <dgm:chMax val="7"/>
          <dgm:chPref val="7"/>
        </dgm:presLayoutVars>
      </dgm:prSet>
      <dgm:spPr/>
      <dgm:t>
        <a:bodyPr/>
        <a:lstStyle/>
        <a:p>
          <a:endParaRPr lang="uk-UA"/>
        </a:p>
      </dgm:t>
    </dgm:pt>
    <dgm:pt modelId="{656B22CA-1521-4A69-97C2-953B5D9130C5}" type="pres">
      <dgm:prSet presAssocID="{DCF8FE1C-3735-4A74-9E6C-E3D3F5697312}" presName="Name56" presStyleLbl="parChTrans1D2" presStyleIdx="0" presStyleCnt="7"/>
      <dgm:spPr/>
      <dgm:t>
        <a:bodyPr/>
        <a:lstStyle/>
        <a:p>
          <a:endParaRPr lang="uk-UA"/>
        </a:p>
      </dgm:t>
    </dgm:pt>
    <dgm:pt modelId="{63217630-F43B-4D72-AEC6-2B59462D7A42}" type="pres">
      <dgm:prSet presAssocID="{30C88729-0F37-4F8C-8D65-F2D536431B6F}" presName="text0" presStyleLbl="node1" presStyleIdx="1" presStyleCnt="8" custScaleX="14468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FBE240B-3D0E-406A-AAA5-B2AE722E84B9}" type="pres">
      <dgm:prSet presAssocID="{0286857A-B6FF-4294-955A-7CAB51276822}" presName="Name56" presStyleLbl="parChTrans1D2" presStyleIdx="1" presStyleCnt="7"/>
      <dgm:spPr/>
      <dgm:t>
        <a:bodyPr/>
        <a:lstStyle/>
        <a:p>
          <a:endParaRPr lang="uk-UA"/>
        </a:p>
      </dgm:t>
    </dgm:pt>
    <dgm:pt modelId="{1007B6EA-8755-44AB-A0B1-1AF13EBF74F1}" type="pres">
      <dgm:prSet presAssocID="{93360B1A-9205-474E-8F73-78137AA90F41}" presName="text0" presStyleLbl="node1" presStyleIdx="2" presStyleCnt="8" custScaleX="14468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EE056D7-A128-4280-A154-AA2DDD9E6111}" type="pres">
      <dgm:prSet presAssocID="{901D41EA-BE91-445F-B6A9-0CF75C6BFE1F}" presName="Name56" presStyleLbl="parChTrans1D2" presStyleIdx="2" presStyleCnt="7"/>
      <dgm:spPr/>
      <dgm:t>
        <a:bodyPr/>
        <a:lstStyle/>
        <a:p>
          <a:endParaRPr lang="uk-UA"/>
        </a:p>
      </dgm:t>
    </dgm:pt>
    <dgm:pt modelId="{E3446952-E60E-471B-989D-D21464CDAEC0}" type="pres">
      <dgm:prSet presAssocID="{8946DD35-A903-4C5B-A2B9-1A30FD163D9A}" presName="text0" presStyleLbl="node1" presStyleIdx="3" presStyleCnt="8" custScaleX="14468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47E9A7C-D284-4613-8A7F-9DA0BAC9693C}" type="pres">
      <dgm:prSet presAssocID="{673C694C-EA59-4F62-A5A8-FFF6959E24B0}" presName="Name56" presStyleLbl="parChTrans1D2" presStyleIdx="3" presStyleCnt="7"/>
      <dgm:spPr/>
      <dgm:t>
        <a:bodyPr/>
        <a:lstStyle/>
        <a:p>
          <a:endParaRPr lang="uk-UA"/>
        </a:p>
      </dgm:t>
    </dgm:pt>
    <dgm:pt modelId="{EDCDC885-3650-473A-B3E8-A56EA857E790}" type="pres">
      <dgm:prSet presAssocID="{F1AA4230-3789-44F0-B93A-05F172FD35F9}" presName="text0" presStyleLbl="node1" presStyleIdx="4" presStyleCnt="8" custScaleX="14468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9E32794-31C5-4AB3-B58F-F15F5564E1B9}" type="pres">
      <dgm:prSet presAssocID="{E0652D4F-0076-4B15-9977-D004F33DA136}" presName="Name56" presStyleLbl="parChTrans1D2" presStyleIdx="4" presStyleCnt="7"/>
      <dgm:spPr/>
      <dgm:t>
        <a:bodyPr/>
        <a:lstStyle/>
        <a:p>
          <a:endParaRPr lang="uk-UA"/>
        </a:p>
      </dgm:t>
    </dgm:pt>
    <dgm:pt modelId="{6BD1A96F-17CC-43AE-B67F-F47D5E380FBA}" type="pres">
      <dgm:prSet presAssocID="{F6A63A5E-D7F1-495E-AF94-28AAB4902258}" presName="text0" presStyleLbl="node1" presStyleIdx="5" presStyleCnt="8" custScaleX="14468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E3FDC39-1807-45A6-B12C-3252D1338888}" type="pres">
      <dgm:prSet presAssocID="{9AB5F4F4-A612-4AF3-AAE5-DAFE80DA15A7}" presName="Name56" presStyleLbl="parChTrans1D2" presStyleIdx="5" presStyleCnt="7"/>
      <dgm:spPr/>
      <dgm:t>
        <a:bodyPr/>
        <a:lstStyle/>
        <a:p>
          <a:endParaRPr lang="uk-UA"/>
        </a:p>
      </dgm:t>
    </dgm:pt>
    <dgm:pt modelId="{8E41F2F3-2A36-4347-8DA9-E7F4C4390F8E}" type="pres">
      <dgm:prSet presAssocID="{59E9AE18-08F0-4636-B22B-DAFF2D74825B}" presName="text0" presStyleLbl="node1" presStyleIdx="6" presStyleCnt="8" custScaleX="14468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AB989EE-6DA3-45AD-95C5-BD206A29ABB4}" type="pres">
      <dgm:prSet presAssocID="{24442075-18EF-49F6-B336-C6DBBF01377A}" presName="Name56" presStyleLbl="parChTrans1D2" presStyleIdx="6" presStyleCnt="7"/>
      <dgm:spPr/>
      <dgm:t>
        <a:bodyPr/>
        <a:lstStyle/>
        <a:p>
          <a:endParaRPr lang="uk-UA"/>
        </a:p>
      </dgm:t>
    </dgm:pt>
    <dgm:pt modelId="{91213F5F-3EC2-4A36-8106-C4275C9C2156}" type="pres">
      <dgm:prSet presAssocID="{83B95987-710B-4C4F-A9FB-AF0264984489}" presName="text0" presStyleLbl="node1" presStyleIdx="7" presStyleCnt="8" custScaleX="14468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309D313-FD5C-47B5-B0E7-B0A450825F48}" type="presOf" srcId="{F6A63A5E-D7F1-495E-AF94-28AAB4902258}" destId="{6BD1A96F-17CC-43AE-B67F-F47D5E380FBA}" srcOrd="0" destOrd="0" presId="urn:microsoft.com/office/officeart/2008/layout/RadialCluster"/>
    <dgm:cxn modelId="{ABE8CA24-394D-48F1-9647-762364138DB8}" type="presOf" srcId="{0286857A-B6FF-4294-955A-7CAB51276822}" destId="{2FBE240B-3D0E-406A-AAA5-B2AE722E84B9}" srcOrd="0" destOrd="0" presId="urn:microsoft.com/office/officeart/2008/layout/RadialCluster"/>
    <dgm:cxn modelId="{8362EDC2-E1DA-4E2A-95C5-778FF1AB6DA7}" srcId="{A33E4C81-B934-4314-8631-7C187ADF0CF0}" destId="{59E9AE18-08F0-4636-B22B-DAFF2D74825B}" srcOrd="5" destOrd="0" parTransId="{9AB5F4F4-A612-4AF3-AAE5-DAFE80DA15A7}" sibTransId="{B35C9242-ECE7-4268-8F2B-3FB6959CE25B}"/>
    <dgm:cxn modelId="{E2808A4F-5864-4B85-BD9F-9E368BDF2821}" type="presOf" srcId="{A33E4C81-B934-4314-8631-7C187ADF0CF0}" destId="{2CD15EB9-7966-4F92-B055-29DC880BC343}" srcOrd="0" destOrd="0" presId="urn:microsoft.com/office/officeart/2008/layout/RadialCluster"/>
    <dgm:cxn modelId="{FD99C48C-F06E-4D89-8E52-2019AAF65C5F}" type="presOf" srcId="{F1AA4230-3789-44F0-B93A-05F172FD35F9}" destId="{EDCDC885-3650-473A-B3E8-A56EA857E790}" srcOrd="0" destOrd="0" presId="urn:microsoft.com/office/officeart/2008/layout/RadialCluster"/>
    <dgm:cxn modelId="{DF301F22-D3D8-4BF3-A64B-75848DFE2A08}" type="presOf" srcId="{93360B1A-9205-474E-8F73-78137AA90F41}" destId="{1007B6EA-8755-44AB-A0B1-1AF13EBF74F1}" srcOrd="0" destOrd="0" presId="urn:microsoft.com/office/officeart/2008/layout/RadialCluster"/>
    <dgm:cxn modelId="{B0EBA11E-448A-41C5-B7BC-D57C1E2014A9}" type="presOf" srcId="{E0652D4F-0076-4B15-9977-D004F33DA136}" destId="{69E32794-31C5-4AB3-B58F-F15F5564E1B9}" srcOrd="0" destOrd="0" presId="urn:microsoft.com/office/officeart/2008/layout/RadialCluster"/>
    <dgm:cxn modelId="{C111276B-132D-432A-BE1F-C1F943DD7E28}" srcId="{A33E4C81-B934-4314-8631-7C187ADF0CF0}" destId="{93360B1A-9205-474E-8F73-78137AA90F41}" srcOrd="1" destOrd="0" parTransId="{0286857A-B6FF-4294-955A-7CAB51276822}" sibTransId="{43D11FF4-F058-4F3F-9E18-B70A4AB8BB25}"/>
    <dgm:cxn modelId="{AFF730DF-A174-4C2C-A44A-EF95EC8D3D57}" srcId="{A33E4C81-B934-4314-8631-7C187ADF0CF0}" destId="{8946DD35-A903-4C5B-A2B9-1A30FD163D9A}" srcOrd="2" destOrd="0" parTransId="{901D41EA-BE91-445F-B6A9-0CF75C6BFE1F}" sibTransId="{129141F9-901A-4892-9C68-D6155D973FDA}"/>
    <dgm:cxn modelId="{5C74DAA7-D2C0-4AF6-9766-7A9BA63EC284}" srcId="{A33E4C81-B934-4314-8631-7C187ADF0CF0}" destId="{F1AA4230-3789-44F0-B93A-05F172FD35F9}" srcOrd="3" destOrd="0" parTransId="{673C694C-EA59-4F62-A5A8-FFF6959E24B0}" sibTransId="{C31F71C5-FA74-474F-8BE4-56BC31E0DBE4}"/>
    <dgm:cxn modelId="{A89BBAFF-A806-47ED-9518-5C57342219E0}" srcId="{A33E4C81-B934-4314-8631-7C187ADF0CF0}" destId="{83B95987-710B-4C4F-A9FB-AF0264984489}" srcOrd="6" destOrd="0" parTransId="{24442075-18EF-49F6-B336-C6DBBF01377A}" sibTransId="{3C437FC8-A148-4D59-95C5-CBDAF7CC173E}"/>
    <dgm:cxn modelId="{7DEA9A61-728D-4E23-9086-980CF547837E}" type="presOf" srcId="{24442075-18EF-49F6-B336-C6DBBF01377A}" destId="{5AB989EE-6DA3-45AD-95C5-BD206A29ABB4}" srcOrd="0" destOrd="0" presId="urn:microsoft.com/office/officeart/2008/layout/RadialCluster"/>
    <dgm:cxn modelId="{A9BA1826-6F04-4EF2-91A7-FEDAA73A208E}" type="presOf" srcId="{59E9AE18-08F0-4636-B22B-DAFF2D74825B}" destId="{8E41F2F3-2A36-4347-8DA9-E7F4C4390F8E}" srcOrd="0" destOrd="0" presId="urn:microsoft.com/office/officeart/2008/layout/RadialCluster"/>
    <dgm:cxn modelId="{8B3B1FBF-1204-4158-B1D7-FD9E98813CAE}" type="presOf" srcId="{8946DD35-A903-4C5B-A2B9-1A30FD163D9A}" destId="{E3446952-E60E-471B-989D-D21464CDAEC0}" srcOrd="0" destOrd="0" presId="urn:microsoft.com/office/officeart/2008/layout/RadialCluster"/>
    <dgm:cxn modelId="{80DDD727-623A-48E8-B844-126A55EB5C96}" srcId="{54F5063A-D86D-4E95-A6C3-4E3C1BBAFDEA}" destId="{A33E4C81-B934-4314-8631-7C187ADF0CF0}" srcOrd="0" destOrd="0" parTransId="{E34847E9-93EF-4E7B-8982-F0EDC714DD13}" sibTransId="{4B7DD697-B345-4086-B0A0-3CEA219672AB}"/>
    <dgm:cxn modelId="{58E2E74B-62C8-4D92-BD93-70847411C25B}" type="presOf" srcId="{901D41EA-BE91-445F-B6A9-0CF75C6BFE1F}" destId="{5EE056D7-A128-4280-A154-AA2DDD9E6111}" srcOrd="0" destOrd="0" presId="urn:microsoft.com/office/officeart/2008/layout/RadialCluster"/>
    <dgm:cxn modelId="{FBEE1763-3980-405D-85CB-CBBE649B3668}" srcId="{A33E4C81-B934-4314-8631-7C187ADF0CF0}" destId="{F6A63A5E-D7F1-495E-AF94-28AAB4902258}" srcOrd="4" destOrd="0" parTransId="{E0652D4F-0076-4B15-9977-D004F33DA136}" sibTransId="{7B20ECB0-CA15-4712-AA87-B6618EBDC95A}"/>
    <dgm:cxn modelId="{798062FC-3F86-40E9-924E-7B19B52552A1}" srcId="{A33E4C81-B934-4314-8631-7C187ADF0CF0}" destId="{30C88729-0F37-4F8C-8D65-F2D536431B6F}" srcOrd="0" destOrd="0" parTransId="{DCF8FE1C-3735-4A74-9E6C-E3D3F5697312}" sibTransId="{FDAC0FD8-D24C-4539-B0B9-FFCF79035855}"/>
    <dgm:cxn modelId="{51ADBFC5-98FB-4FF6-96BB-1ABAC35893C1}" type="presOf" srcId="{9AB5F4F4-A612-4AF3-AAE5-DAFE80DA15A7}" destId="{5E3FDC39-1807-45A6-B12C-3252D1338888}" srcOrd="0" destOrd="0" presId="urn:microsoft.com/office/officeart/2008/layout/RadialCluster"/>
    <dgm:cxn modelId="{8173BD50-EACE-417D-8A59-F1B0F463AFEE}" type="presOf" srcId="{30C88729-0F37-4F8C-8D65-F2D536431B6F}" destId="{63217630-F43B-4D72-AEC6-2B59462D7A42}" srcOrd="0" destOrd="0" presId="urn:microsoft.com/office/officeart/2008/layout/RadialCluster"/>
    <dgm:cxn modelId="{308EEC97-3D89-4495-A4EB-F62BD928CDA2}" type="presOf" srcId="{673C694C-EA59-4F62-A5A8-FFF6959E24B0}" destId="{247E9A7C-D284-4613-8A7F-9DA0BAC9693C}" srcOrd="0" destOrd="0" presId="urn:microsoft.com/office/officeart/2008/layout/RadialCluster"/>
    <dgm:cxn modelId="{BACD2355-411D-4827-99E3-E87603704DE0}" type="presOf" srcId="{54F5063A-D86D-4E95-A6C3-4E3C1BBAFDEA}" destId="{56C232D6-645F-40DB-8834-36D745B3CC72}" srcOrd="0" destOrd="0" presId="urn:microsoft.com/office/officeart/2008/layout/RadialCluster"/>
    <dgm:cxn modelId="{DF2499B0-BB81-4FBF-9E02-C4C93333ED53}" type="presOf" srcId="{DCF8FE1C-3735-4A74-9E6C-E3D3F5697312}" destId="{656B22CA-1521-4A69-97C2-953B5D9130C5}" srcOrd="0" destOrd="0" presId="urn:microsoft.com/office/officeart/2008/layout/RadialCluster"/>
    <dgm:cxn modelId="{70A8802C-412C-485B-95E1-95B9248AC476}" type="presOf" srcId="{83B95987-710B-4C4F-A9FB-AF0264984489}" destId="{91213F5F-3EC2-4A36-8106-C4275C9C2156}" srcOrd="0" destOrd="0" presId="urn:microsoft.com/office/officeart/2008/layout/RadialCluster"/>
    <dgm:cxn modelId="{6C9419D0-563B-4DDB-9715-4B2F8E373AF4}" type="presParOf" srcId="{56C232D6-645F-40DB-8834-36D745B3CC72}" destId="{3DE0F184-A59B-4624-9D9B-A45DB3468A94}" srcOrd="0" destOrd="0" presId="urn:microsoft.com/office/officeart/2008/layout/RadialCluster"/>
    <dgm:cxn modelId="{20695927-2E57-4393-A1A0-3AB023E4FB85}" type="presParOf" srcId="{3DE0F184-A59B-4624-9D9B-A45DB3468A94}" destId="{2CD15EB9-7966-4F92-B055-29DC880BC343}" srcOrd="0" destOrd="0" presId="urn:microsoft.com/office/officeart/2008/layout/RadialCluster"/>
    <dgm:cxn modelId="{6F6C89F0-527B-470F-BEF3-E2ABAED74100}" type="presParOf" srcId="{3DE0F184-A59B-4624-9D9B-A45DB3468A94}" destId="{656B22CA-1521-4A69-97C2-953B5D9130C5}" srcOrd="1" destOrd="0" presId="urn:microsoft.com/office/officeart/2008/layout/RadialCluster"/>
    <dgm:cxn modelId="{A158F7CC-5EF9-4DD3-B6C2-2C96431C7E9F}" type="presParOf" srcId="{3DE0F184-A59B-4624-9D9B-A45DB3468A94}" destId="{63217630-F43B-4D72-AEC6-2B59462D7A42}" srcOrd="2" destOrd="0" presId="urn:microsoft.com/office/officeart/2008/layout/RadialCluster"/>
    <dgm:cxn modelId="{162328A2-2CC4-4DDB-9B7A-51474831F0CD}" type="presParOf" srcId="{3DE0F184-A59B-4624-9D9B-A45DB3468A94}" destId="{2FBE240B-3D0E-406A-AAA5-B2AE722E84B9}" srcOrd="3" destOrd="0" presId="urn:microsoft.com/office/officeart/2008/layout/RadialCluster"/>
    <dgm:cxn modelId="{E2EB13CF-3643-4E9A-81E1-CF2786F087BA}" type="presParOf" srcId="{3DE0F184-A59B-4624-9D9B-A45DB3468A94}" destId="{1007B6EA-8755-44AB-A0B1-1AF13EBF74F1}" srcOrd="4" destOrd="0" presId="urn:microsoft.com/office/officeart/2008/layout/RadialCluster"/>
    <dgm:cxn modelId="{F068FE29-5692-4CA0-AF7B-2D35B13F7F7A}" type="presParOf" srcId="{3DE0F184-A59B-4624-9D9B-A45DB3468A94}" destId="{5EE056D7-A128-4280-A154-AA2DDD9E6111}" srcOrd="5" destOrd="0" presId="urn:microsoft.com/office/officeart/2008/layout/RadialCluster"/>
    <dgm:cxn modelId="{44E73C4C-4BA9-40E4-B96A-E26C732568B9}" type="presParOf" srcId="{3DE0F184-A59B-4624-9D9B-A45DB3468A94}" destId="{E3446952-E60E-471B-989D-D21464CDAEC0}" srcOrd="6" destOrd="0" presId="urn:microsoft.com/office/officeart/2008/layout/RadialCluster"/>
    <dgm:cxn modelId="{AC549C68-2BE1-4623-A21E-754FF47475E1}" type="presParOf" srcId="{3DE0F184-A59B-4624-9D9B-A45DB3468A94}" destId="{247E9A7C-D284-4613-8A7F-9DA0BAC9693C}" srcOrd="7" destOrd="0" presId="urn:microsoft.com/office/officeart/2008/layout/RadialCluster"/>
    <dgm:cxn modelId="{A03492A0-4A4C-4002-AA8D-2FB81209661A}" type="presParOf" srcId="{3DE0F184-A59B-4624-9D9B-A45DB3468A94}" destId="{EDCDC885-3650-473A-B3E8-A56EA857E790}" srcOrd="8" destOrd="0" presId="urn:microsoft.com/office/officeart/2008/layout/RadialCluster"/>
    <dgm:cxn modelId="{C30BA60C-5B96-45AB-84A2-ADFD3DD23E9E}" type="presParOf" srcId="{3DE0F184-A59B-4624-9D9B-A45DB3468A94}" destId="{69E32794-31C5-4AB3-B58F-F15F5564E1B9}" srcOrd="9" destOrd="0" presId="urn:microsoft.com/office/officeart/2008/layout/RadialCluster"/>
    <dgm:cxn modelId="{5BD311B4-6DEF-4ACE-A4E4-3E5E57AF5758}" type="presParOf" srcId="{3DE0F184-A59B-4624-9D9B-A45DB3468A94}" destId="{6BD1A96F-17CC-43AE-B67F-F47D5E380FBA}" srcOrd="10" destOrd="0" presId="urn:microsoft.com/office/officeart/2008/layout/RadialCluster"/>
    <dgm:cxn modelId="{20462571-5469-497F-AA5D-2A67719218A2}" type="presParOf" srcId="{3DE0F184-A59B-4624-9D9B-A45DB3468A94}" destId="{5E3FDC39-1807-45A6-B12C-3252D1338888}" srcOrd="11" destOrd="0" presId="urn:microsoft.com/office/officeart/2008/layout/RadialCluster"/>
    <dgm:cxn modelId="{0492BF57-1984-413A-A9B5-5522E54B7951}" type="presParOf" srcId="{3DE0F184-A59B-4624-9D9B-A45DB3468A94}" destId="{8E41F2F3-2A36-4347-8DA9-E7F4C4390F8E}" srcOrd="12" destOrd="0" presId="urn:microsoft.com/office/officeart/2008/layout/RadialCluster"/>
    <dgm:cxn modelId="{E4547BE0-25C5-4220-B1AB-3BF06B2D37D4}" type="presParOf" srcId="{3DE0F184-A59B-4624-9D9B-A45DB3468A94}" destId="{5AB989EE-6DA3-45AD-95C5-BD206A29ABB4}" srcOrd="13" destOrd="0" presId="urn:microsoft.com/office/officeart/2008/layout/RadialCluster"/>
    <dgm:cxn modelId="{4E59DD8E-18C9-432F-98AF-C2D41484718F}" type="presParOf" srcId="{3DE0F184-A59B-4624-9D9B-A45DB3468A94}" destId="{91213F5F-3EC2-4A36-8106-C4275C9C2156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6346BB-B79A-463E-B22C-D8E5EC586127}" type="doc">
      <dgm:prSet loTypeId="urn:microsoft.com/office/officeart/2008/layout/RadialCluster" loCatId="cycle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uk-UA"/>
        </a:p>
      </dgm:t>
    </dgm:pt>
    <dgm:pt modelId="{C26D6D50-2736-4FCD-9877-B02BCB27EC8A}">
      <dgm:prSet phldrT="[Текст]"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Види інтерактивних вправ, представлених у сервісі</a:t>
          </a:r>
          <a:r>
            <a:rPr lang="en-US" sz="1600" dirty="0" smtClean="0">
              <a:latin typeface="Arial Black" panose="020B0A04020102020204" pitchFamily="34" charset="0"/>
            </a:rPr>
            <a:t>:</a:t>
          </a:r>
          <a:endParaRPr lang="uk-UA" sz="1600" dirty="0">
            <a:latin typeface="Arial Black" panose="020B0A04020102020204" pitchFamily="34" charset="0"/>
          </a:endParaRPr>
        </a:p>
      </dgm:t>
    </dgm:pt>
    <dgm:pt modelId="{5A65EB85-88C4-4E13-89D7-21B84662F725}" type="parTrans" cxnId="{66B9D1E1-DE37-4975-9D78-37EE3CE33842}">
      <dgm:prSet/>
      <dgm:spPr/>
      <dgm:t>
        <a:bodyPr/>
        <a:lstStyle/>
        <a:p>
          <a:endParaRPr lang="uk-UA"/>
        </a:p>
      </dgm:t>
    </dgm:pt>
    <dgm:pt modelId="{34204E01-AA2E-4843-9BCA-DF35923A6A2C}" type="sibTrans" cxnId="{66B9D1E1-DE37-4975-9D78-37EE3CE33842}">
      <dgm:prSet/>
      <dgm:spPr/>
      <dgm:t>
        <a:bodyPr/>
        <a:lstStyle/>
        <a:p>
          <a:endParaRPr lang="uk-UA"/>
        </a:p>
      </dgm:t>
    </dgm:pt>
    <dgm:pt modelId="{2F5F4237-8025-4293-B6BB-6FA72005EAA2}">
      <dgm:prSet phldrT="[Текст]" custT="1"/>
      <dgm:spPr/>
      <dgm:t>
        <a:bodyPr/>
        <a:lstStyle/>
        <a:p>
          <a:r>
            <a:rPr lang="ru-RU" sz="1600" dirty="0" err="1" smtClean="0">
              <a:latin typeface="Arial Black" panose="020B0A04020102020204" pitchFamily="34" charset="0"/>
            </a:rPr>
            <a:t>Класифікація</a:t>
          </a:r>
          <a:r>
            <a:rPr lang="ru-RU" sz="1600" dirty="0" smtClean="0">
              <a:latin typeface="Arial Black" panose="020B0A04020102020204" pitchFamily="34" charset="0"/>
            </a:rPr>
            <a:t> (</a:t>
          </a:r>
          <a:r>
            <a:rPr lang="ru-RU" sz="1600" dirty="0" err="1" smtClean="0">
              <a:latin typeface="Arial Black" panose="020B0A04020102020204" pitchFamily="34" charset="0"/>
            </a:rPr>
            <a:t>розподіл</a:t>
          </a:r>
          <a:r>
            <a:rPr lang="ru-RU" sz="1600" dirty="0" smtClean="0">
              <a:latin typeface="Arial Black" panose="020B0A04020102020204" pitchFamily="34" charset="0"/>
            </a:rPr>
            <a:t> </a:t>
          </a:r>
          <a:r>
            <a:rPr lang="ru-RU" sz="1600" dirty="0" err="1" smtClean="0">
              <a:latin typeface="Arial Black" panose="020B0A04020102020204" pitchFamily="34" charset="0"/>
            </a:rPr>
            <a:t>елементів</a:t>
          </a:r>
          <a:r>
            <a:rPr lang="ru-RU" sz="1600" dirty="0" smtClean="0">
              <a:latin typeface="Arial Black" panose="020B0A04020102020204" pitchFamily="34" charset="0"/>
            </a:rPr>
            <a:t> </a:t>
          </a:r>
          <a:r>
            <a:rPr lang="ru-RU" sz="1600" dirty="0" err="1" smtClean="0">
              <a:latin typeface="Arial Black" panose="020B0A04020102020204" pitchFamily="34" charset="0"/>
            </a:rPr>
            <a:t>знань</a:t>
          </a:r>
          <a:r>
            <a:rPr lang="ru-RU" sz="1600" dirty="0" smtClean="0">
              <a:latin typeface="Arial Black" panose="020B0A04020102020204" pitchFamily="34" charset="0"/>
            </a:rPr>
            <a:t> за </a:t>
          </a:r>
          <a:r>
            <a:rPr lang="ru-RU" sz="1600" dirty="0" err="1" smtClean="0">
              <a:latin typeface="Arial Black" panose="020B0A04020102020204" pitchFamily="34" charset="0"/>
            </a:rPr>
            <a:t>категоріями</a:t>
          </a:r>
          <a:r>
            <a:rPr lang="ru-RU" sz="1600" dirty="0" smtClean="0">
              <a:latin typeface="Arial Black" panose="020B0A04020102020204" pitchFamily="34" charset="0"/>
            </a:rPr>
            <a:t>)</a:t>
          </a:r>
          <a:endParaRPr lang="uk-UA" sz="1600" dirty="0">
            <a:latin typeface="Arial Black" panose="020B0A04020102020204" pitchFamily="34" charset="0"/>
          </a:endParaRPr>
        </a:p>
      </dgm:t>
    </dgm:pt>
    <dgm:pt modelId="{9B378803-57AA-44EA-A406-32801758EBED}" type="parTrans" cxnId="{D85C9BC6-3AB6-4E51-AAA3-48D92B4C55F7}">
      <dgm:prSet/>
      <dgm:spPr/>
      <dgm:t>
        <a:bodyPr/>
        <a:lstStyle/>
        <a:p>
          <a:endParaRPr lang="uk-UA"/>
        </a:p>
      </dgm:t>
    </dgm:pt>
    <dgm:pt modelId="{93CAEEA3-669A-4CAB-B1B1-71F0454BA963}" type="sibTrans" cxnId="{D85C9BC6-3AB6-4E51-AAA3-48D92B4C55F7}">
      <dgm:prSet/>
      <dgm:spPr/>
      <dgm:t>
        <a:bodyPr/>
        <a:lstStyle/>
        <a:p>
          <a:endParaRPr lang="uk-UA"/>
        </a:p>
      </dgm:t>
    </dgm:pt>
    <dgm:pt modelId="{C0BEE962-577B-4020-977E-628D3C8B89BC}">
      <dgm:prSet phldrT="[Текст]"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Знайти на карті </a:t>
          </a:r>
          <a:endParaRPr lang="uk-UA" sz="1600" dirty="0">
            <a:latin typeface="Arial Black" panose="020B0A04020102020204" pitchFamily="34" charset="0"/>
          </a:endParaRPr>
        </a:p>
      </dgm:t>
    </dgm:pt>
    <dgm:pt modelId="{F12F8EDA-BA19-4B53-8083-556FD9B9067B}" type="parTrans" cxnId="{1664D58E-C4B7-44C5-979E-3243B214FDA5}">
      <dgm:prSet/>
      <dgm:spPr/>
      <dgm:t>
        <a:bodyPr/>
        <a:lstStyle/>
        <a:p>
          <a:endParaRPr lang="uk-UA"/>
        </a:p>
      </dgm:t>
    </dgm:pt>
    <dgm:pt modelId="{275DD536-8BF3-4104-9C57-05A243D94168}" type="sibTrans" cxnId="{1664D58E-C4B7-44C5-979E-3243B214FDA5}">
      <dgm:prSet/>
      <dgm:spPr/>
      <dgm:t>
        <a:bodyPr/>
        <a:lstStyle/>
        <a:p>
          <a:endParaRPr lang="uk-UA"/>
        </a:p>
      </dgm:t>
    </dgm:pt>
    <dgm:pt modelId="{9C04B796-53AD-42AF-A883-79FF0CBA1A24}">
      <dgm:prSet phldrT="[Текст]" custT="1"/>
      <dgm:spPr/>
      <dgm:t>
        <a:bodyPr/>
        <a:lstStyle/>
        <a:p>
          <a:r>
            <a:rPr lang="uk-UA" sz="1600" dirty="0" err="1" smtClean="0">
              <a:latin typeface="Arial Black" panose="020B0A04020102020204" pitchFamily="34" charset="0"/>
            </a:rPr>
            <a:t>Пазл</a:t>
          </a:r>
          <a:r>
            <a:rPr lang="uk-UA" sz="1600" dirty="0" smtClean="0">
              <a:latin typeface="Arial Black" panose="020B0A04020102020204" pitchFamily="34" charset="0"/>
            </a:rPr>
            <a:t> «Вгадай-ка»</a:t>
          </a:r>
          <a:endParaRPr lang="uk-UA" sz="1600" dirty="0">
            <a:latin typeface="Arial Black" panose="020B0A04020102020204" pitchFamily="34" charset="0"/>
          </a:endParaRPr>
        </a:p>
      </dgm:t>
    </dgm:pt>
    <dgm:pt modelId="{2038FCE7-2B8C-4069-9EE2-659B60DEF388}" type="parTrans" cxnId="{905762B7-1D6D-44F3-984C-DA66F98EAECE}">
      <dgm:prSet/>
      <dgm:spPr/>
      <dgm:t>
        <a:bodyPr/>
        <a:lstStyle/>
        <a:p>
          <a:endParaRPr lang="uk-UA"/>
        </a:p>
      </dgm:t>
    </dgm:pt>
    <dgm:pt modelId="{4D322B3A-7EBA-4444-BDBC-877BB3D00C06}" type="sibTrans" cxnId="{905762B7-1D6D-44F3-984C-DA66F98EAECE}">
      <dgm:prSet/>
      <dgm:spPr/>
      <dgm:t>
        <a:bodyPr/>
        <a:lstStyle/>
        <a:p>
          <a:endParaRPr lang="uk-UA"/>
        </a:p>
      </dgm:t>
    </dgm:pt>
    <dgm:pt modelId="{AEA1CB68-48F1-4A5F-833F-BA42215C4FAF}">
      <dgm:prSet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Сортування зображень</a:t>
          </a:r>
          <a:endParaRPr lang="uk-UA" sz="1600" dirty="0">
            <a:latin typeface="Arial Black" panose="020B0A04020102020204" pitchFamily="34" charset="0"/>
          </a:endParaRPr>
        </a:p>
      </dgm:t>
    </dgm:pt>
    <dgm:pt modelId="{CB67A008-1D34-4ACC-A280-2B532408A8E5}" type="parTrans" cxnId="{4C01B266-2460-4AFF-BDA7-D595392890BB}">
      <dgm:prSet/>
      <dgm:spPr/>
      <dgm:t>
        <a:bodyPr/>
        <a:lstStyle/>
        <a:p>
          <a:endParaRPr lang="uk-UA"/>
        </a:p>
      </dgm:t>
    </dgm:pt>
    <dgm:pt modelId="{44F7CD77-40A9-4C4B-BA51-BED9266D51E3}" type="sibTrans" cxnId="{4C01B266-2460-4AFF-BDA7-D595392890BB}">
      <dgm:prSet/>
      <dgm:spPr/>
      <dgm:t>
        <a:bodyPr/>
        <a:lstStyle/>
        <a:p>
          <a:endParaRPr lang="uk-UA"/>
        </a:p>
      </dgm:t>
    </dgm:pt>
    <dgm:pt modelId="{FD722C8B-37C6-454A-B2DD-81747A1B5545}">
      <dgm:prSet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Розставити по порядку</a:t>
          </a:r>
          <a:endParaRPr lang="uk-UA" sz="1600" dirty="0">
            <a:latin typeface="Arial Black" panose="020B0A04020102020204" pitchFamily="34" charset="0"/>
          </a:endParaRPr>
        </a:p>
      </dgm:t>
    </dgm:pt>
    <dgm:pt modelId="{33260F36-146A-48E8-B975-AC7D28A04EB9}" type="parTrans" cxnId="{11C6C19B-D71E-41D2-8024-7A31B65237A7}">
      <dgm:prSet/>
      <dgm:spPr/>
      <dgm:t>
        <a:bodyPr/>
        <a:lstStyle/>
        <a:p>
          <a:endParaRPr lang="uk-UA"/>
        </a:p>
      </dgm:t>
    </dgm:pt>
    <dgm:pt modelId="{14A6DC60-F3E0-4574-BB98-A39C39D70AB0}" type="sibTrans" cxnId="{11C6C19B-D71E-41D2-8024-7A31B65237A7}">
      <dgm:prSet/>
      <dgm:spPr/>
      <dgm:t>
        <a:bodyPr/>
        <a:lstStyle/>
        <a:p>
          <a:endParaRPr lang="uk-UA"/>
        </a:p>
      </dgm:t>
    </dgm:pt>
    <dgm:pt modelId="{A5B02BD9-FA24-4DE4-942C-DE127A6C3AD6}">
      <dgm:prSet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Хронологічна лінійка</a:t>
          </a:r>
          <a:endParaRPr lang="uk-UA" sz="1600" dirty="0">
            <a:latin typeface="Arial Black" panose="020B0A04020102020204" pitchFamily="34" charset="0"/>
          </a:endParaRPr>
        </a:p>
      </dgm:t>
    </dgm:pt>
    <dgm:pt modelId="{AFA62B6F-A313-4BDD-BC34-BEFD3B8461BB}" type="parTrans" cxnId="{39591275-3003-49B0-BC3E-2C002666ED3E}">
      <dgm:prSet/>
      <dgm:spPr/>
      <dgm:t>
        <a:bodyPr/>
        <a:lstStyle/>
        <a:p>
          <a:endParaRPr lang="uk-UA"/>
        </a:p>
      </dgm:t>
    </dgm:pt>
    <dgm:pt modelId="{EE019201-FA5E-4B53-8535-C3A73EAE46CF}" type="sibTrans" cxnId="{39591275-3003-49B0-BC3E-2C002666ED3E}">
      <dgm:prSet/>
      <dgm:spPr/>
      <dgm:t>
        <a:bodyPr/>
        <a:lstStyle/>
        <a:p>
          <a:endParaRPr lang="uk-UA"/>
        </a:p>
      </dgm:t>
    </dgm:pt>
    <dgm:pt modelId="{E937AFBD-1530-4088-AB53-70BFACD242D3}">
      <dgm:prSet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Вікторина з введенням тексту</a:t>
          </a:r>
          <a:endParaRPr lang="uk-UA" sz="1600" dirty="0">
            <a:latin typeface="Arial Black" panose="020B0A04020102020204" pitchFamily="34" charset="0"/>
          </a:endParaRPr>
        </a:p>
      </dgm:t>
    </dgm:pt>
    <dgm:pt modelId="{0DE10E0E-7625-4B5A-8563-ACA67D6C5358}" type="parTrans" cxnId="{66122762-F7B8-4577-B20C-FCB1E381C1AD}">
      <dgm:prSet/>
      <dgm:spPr/>
      <dgm:t>
        <a:bodyPr/>
        <a:lstStyle/>
        <a:p>
          <a:endParaRPr lang="uk-UA"/>
        </a:p>
      </dgm:t>
    </dgm:pt>
    <dgm:pt modelId="{A043C549-6C40-49D6-9135-C21C60F7AF13}" type="sibTrans" cxnId="{66122762-F7B8-4577-B20C-FCB1E381C1AD}">
      <dgm:prSet/>
      <dgm:spPr/>
      <dgm:t>
        <a:bodyPr/>
        <a:lstStyle/>
        <a:p>
          <a:endParaRPr lang="uk-UA"/>
        </a:p>
      </dgm:t>
    </dgm:pt>
    <dgm:pt modelId="{5BD17605-9C5E-4703-9A5C-4C9DB6B3832E}" type="pres">
      <dgm:prSet presAssocID="{CD6346BB-B79A-463E-B22C-D8E5EC58612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D289BB53-EEC8-44C5-9312-3EA9D487C50E}" type="pres">
      <dgm:prSet presAssocID="{C26D6D50-2736-4FCD-9877-B02BCB27EC8A}" presName="singleCycle" presStyleCnt="0"/>
      <dgm:spPr/>
    </dgm:pt>
    <dgm:pt modelId="{CD00E567-46FF-46FB-8BF4-45ECA9B2464E}" type="pres">
      <dgm:prSet presAssocID="{C26D6D50-2736-4FCD-9877-B02BCB27EC8A}" presName="singleCenter" presStyleLbl="node1" presStyleIdx="0" presStyleCnt="8" custScaleX="146267">
        <dgm:presLayoutVars>
          <dgm:chMax val="7"/>
          <dgm:chPref val="7"/>
        </dgm:presLayoutVars>
      </dgm:prSet>
      <dgm:spPr/>
      <dgm:t>
        <a:bodyPr/>
        <a:lstStyle/>
        <a:p>
          <a:endParaRPr lang="uk-UA"/>
        </a:p>
      </dgm:t>
    </dgm:pt>
    <dgm:pt modelId="{AE823327-F178-4A62-9D69-0B4EA652E7F8}" type="pres">
      <dgm:prSet presAssocID="{9B378803-57AA-44EA-A406-32801758EBED}" presName="Name56" presStyleLbl="parChTrans1D2" presStyleIdx="0" presStyleCnt="7"/>
      <dgm:spPr/>
      <dgm:t>
        <a:bodyPr/>
        <a:lstStyle/>
        <a:p>
          <a:endParaRPr lang="uk-UA"/>
        </a:p>
      </dgm:t>
    </dgm:pt>
    <dgm:pt modelId="{6720AEC7-AA69-4E87-B89E-030B183922F6}" type="pres">
      <dgm:prSet presAssocID="{2F5F4237-8025-4293-B6BB-6FA72005EAA2}" presName="text0" presStyleLbl="node1" presStyleIdx="1" presStyleCnt="8" custScaleX="1462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C5699E9-FF04-42E2-8D70-AB689602ADA5}" type="pres">
      <dgm:prSet presAssocID="{F12F8EDA-BA19-4B53-8083-556FD9B9067B}" presName="Name56" presStyleLbl="parChTrans1D2" presStyleIdx="1" presStyleCnt="7"/>
      <dgm:spPr/>
      <dgm:t>
        <a:bodyPr/>
        <a:lstStyle/>
        <a:p>
          <a:endParaRPr lang="uk-UA"/>
        </a:p>
      </dgm:t>
    </dgm:pt>
    <dgm:pt modelId="{0BF32169-1AC9-44EF-905B-28C544EA7282}" type="pres">
      <dgm:prSet presAssocID="{C0BEE962-577B-4020-977E-628D3C8B89BC}" presName="text0" presStyleLbl="node1" presStyleIdx="2" presStyleCnt="8" custScaleX="1462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AA47377-B501-4726-8601-1B6169EB914F}" type="pres">
      <dgm:prSet presAssocID="{2038FCE7-2B8C-4069-9EE2-659B60DEF388}" presName="Name56" presStyleLbl="parChTrans1D2" presStyleIdx="2" presStyleCnt="7"/>
      <dgm:spPr/>
      <dgm:t>
        <a:bodyPr/>
        <a:lstStyle/>
        <a:p>
          <a:endParaRPr lang="uk-UA"/>
        </a:p>
      </dgm:t>
    </dgm:pt>
    <dgm:pt modelId="{651815AB-88EB-40AE-8959-5DCDF6A2266C}" type="pres">
      <dgm:prSet presAssocID="{9C04B796-53AD-42AF-A883-79FF0CBA1A24}" presName="text0" presStyleLbl="node1" presStyleIdx="3" presStyleCnt="8" custScaleX="1462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18C2007-6642-40C8-93AC-9BA4083854F1}" type="pres">
      <dgm:prSet presAssocID="{CB67A008-1D34-4ACC-A280-2B532408A8E5}" presName="Name56" presStyleLbl="parChTrans1D2" presStyleIdx="3" presStyleCnt="7"/>
      <dgm:spPr/>
      <dgm:t>
        <a:bodyPr/>
        <a:lstStyle/>
        <a:p>
          <a:endParaRPr lang="uk-UA"/>
        </a:p>
      </dgm:t>
    </dgm:pt>
    <dgm:pt modelId="{5403B7EA-2B0A-48EB-A1AA-BBB8B7BB0777}" type="pres">
      <dgm:prSet presAssocID="{AEA1CB68-48F1-4A5F-833F-BA42215C4FAF}" presName="text0" presStyleLbl="node1" presStyleIdx="4" presStyleCnt="8" custScaleX="1462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E3BDD8F-7141-496C-B042-67A635B0BB7C}" type="pres">
      <dgm:prSet presAssocID="{33260F36-146A-48E8-B975-AC7D28A04EB9}" presName="Name56" presStyleLbl="parChTrans1D2" presStyleIdx="4" presStyleCnt="7"/>
      <dgm:spPr/>
      <dgm:t>
        <a:bodyPr/>
        <a:lstStyle/>
        <a:p>
          <a:endParaRPr lang="uk-UA"/>
        </a:p>
      </dgm:t>
    </dgm:pt>
    <dgm:pt modelId="{0253384C-6750-4998-8031-47B90E200FE3}" type="pres">
      <dgm:prSet presAssocID="{FD722C8B-37C6-454A-B2DD-81747A1B5545}" presName="text0" presStyleLbl="node1" presStyleIdx="5" presStyleCnt="8" custScaleX="1462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F00629F-912B-4FA1-9FD5-983381FDFCFE}" type="pres">
      <dgm:prSet presAssocID="{AFA62B6F-A313-4BDD-BC34-BEFD3B8461BB}" presName="Name56" presStyleLbl="parChTrans1D2" presStyleIdx="5" presStyleCnt="7"/>
      <dgm:spPr/>
      <dgm:t>
        <a:bodyPr/>
        <a:lstStyle/>
        <a:p>
          <a:endParaRPr lang="uk-UA"/>
        </a:p>
      </dgm:t>
    </dgm:pt>
    <dgm:pt modelId="{3A07FA10-5E5F-457F-93AC-A893717760DB}" type="pres">
      <dgm:prSet presAssocID="{A5B02BD9-FA24-4DE4-942C-DE127A6C3AD6}" presName="text0" presStyleLbl="node1" presStyleIdx="6" presStyleCnt="8" custScaleX="1462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0919523-4E43-49F2-9449-E9F16410B5FF}" type="pres">
      <dgm:prSet presAssocID="{0DE10E0E-7625-4B5A-8563-ACA67D6C5358}" presName="Name56" presStyleLbl="parChTrans1D2" presStyleIdx="6" presStyleCnt="7"/>
      <dgm:spPr/>
      <dgm:t>
        <a:bodyPr/>
        <a:lstStyle/>
        <a:p>
          <a:endParaRPr lang="uk-UA"/>
        </a:p>
      </dgm:t>
    </dgm:pt>
    <dgm:pt modelId="{AF100077-A442-4D35-8353-5DA262EA6D9F}" type="pres">
      <dgm:prSet presAssocID="{E937AFBD-1530-4088-AB53-70BFACD242D3}" presName="text0" presStyleLbl="node1" presStyleIdx="7" presStyleCnt="8" custScaleX="1462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05762B7-1D6D-44F3-984C-DA66F98EAECE}" srcId="{C26D6D50-2736-4FCD-9877-B02BCB27EC8A}" destId="{9C04B796-53AD-42AF-A883-79FF0CBA1A24}" srcOrd="2" destOrd="0" parTransId="{2038FCE7-2B8C-4069-9EE2-659B60DEF388}" sibTransId="{4D322B3A-7EBA-4444-BDBC-877BB3D00C06}"/>
    <dgm:cxn modelId="{54DC9CEA-BFF4-4721-8094-F9CE3D9FC5D3}" type="presOf" srcId="{A5B02BD9-FA24-4DE4-942C-DE127A6C3AD6}" destId="{3A07FA10-5E5F-457F-93AC-A893717760DB}" srcOrd="0" destOrd="0" presId="urn:microsoft.com/office/officeart/2008/layout/RadialCluster"/>
    <dgm:cxn modelId="{9C1BE4B2-FE06-4C66-BEF8-82A3270E2A5C}" type="presOf" srcId="{2038FCE7-2B8C-4069-9EE2-659B60DEF388}" destId="{FAA47377-B501-4726-8601-1B6169EB914F}" srcOrd="0" destOrd="0" presId="urn:microsoft.com/office/officeart/2008/layout/RadialCluster"/>
    <dgm:cxn modelId="{4C01B266-2460-4AFF-BDA7-D595392890BB}" srcId="{C26D6D50-2736-4FCD-9877-B02BCB27EC8A}" destId="{AEA1CB68-48F1-4A5F-833F-BA42215C4FAF}" srcOrd="3" destOrd="0" parTransId="{CB67A008-1D34-4ACC-A280-2B532408A8E5}" sibTransId="{44F7CD77-40A9-4C4B-BA51-BED9266D51E3}"/>
    <dgm:cxn modelId="{036CFBB6-E7D3-49D0-8177-E906E723F6C0}" type="presOf" srcId="{AFA62B6F-A313-4BDD-BC34-BEFD3B8461BB}" destId="{AF00629F-912B-4FA1-9FD5-983381FDFCFE}" srcOrd="0" destOrd="0" presId="urn:microsoft.com/office/officeart/2008/layout/RadialCluster"/>
    <dgm:cxn modelId="{66122762-F7B8-4577-B20C-FCB1E381C1AD}" srcId="{C26D6D50-2736-4FCD-9877-B02BCB27EC8A}" destId="{E937AFBD-1530-4088-AB53-70BFACD242D3}" srcOrd="6" destOrd="0" parTransId="{0DE10E0E-7625-4B5A-8563-ACA67D6C5358}" sibTransId="{A043C549-6C40-49D6-9135-C21C60F7AF13}"/>
    <dgm:cxn modelId="{F744893C-15D0-42B4-90D9-410FB5E9E41F}" type="presOf" srcId="{9B378803-57AA-44EA-A406-32801758EBED}" destId="{AE823327-F178-4A62-9D69-0B4EA652E7F8}" srcOrd="0" destOrd="0" presId="urn:microsoft.com/office/officeart/2008/layout/RadialCluster"/>
    <dgm:cxn modelId="{3973C293-9A1A-4359-A970-976FB346072D}" type="presOf" srcId="{FD722C8B-37C6-454A-B2DD-81747A1B5545}" destId="{0253384C-6750-4998-8031-47B90E200FE3}" srcOrd="0" destOrd="0" presId="urn:microsoft.com/office/officeart/2008/layout/RadialCluster"/>
    <dgm:cxn modelId="{39591275-3003-49B0-BC3E-2C002666ED3E}" srcId="{C26D6D50-2736-4FCD-9877-B02BCB27EC8A}" destId="{A5B02BD9-FA24-4DE4-942C-DE127A6C3AD6}" srcOrd="5" destOrd="0" parTransId="{AFA62B6F-A313-4BDD-BC34-BEFD3B8461BB}" sibTransId="{EE019201-FA5E-4B53-8535-C3A73EAE46CF}"/>
    <dgm:cxn modelId="{B2BB9F74-0590-4380-9241-5F60DDBDA0B0}" type="presOf" srcId="{E937AFBD-1530-4088-AB53-70BFACD242D3}" destId="{AF100077-A442-4D35-8353-5DA262EA6D9F}" srcOrd="0" destOrd="0" presId="urn:microsoft.com/office/officeart/2008/layout/RadialCluster"/>
    <dgm:cxn modelId="{1664D58E-C4B7-44C5-979E-3243B214FDA5}" srcId="{C26D6D50-2736-4FCD-9877-B02BCB27EC8A}" destId="{C0BEE962-577B-4020-977E-628D3C8B89BC}" srcOrd="1" destOrd="0" parTransId="{F12F8EDA-BA19-4B53-8083-556FD9B9067B}" sibTransId="{275DD536-8BF3-4104-9C57-05A243D94168}"/>
    <dgm:cxn modelId="{9EEF597E-29CC-4E0E-8951-1587CB6535FC}" type="presOf" srcId="{AEA1CB68-48F1-4A5F-833F-BA42215C4FAF}" destId="{5403B7EA-2B0A-48EB-A1AA-BBB8B7BB0777}" srcOrd="0" destOrd="0" presId="urn:microsoft.com/office/officeart/2008/layout/RadialCluster"/>
    <dgm:cxn modelId="{2B175392-E54A-4AA5-A790-D01FBFE61548}" type="presOf" srcId="{CD6346BB-B79A-463E-B22C-D8E5EC586127}" destId="{5BD17605-9C5E-4703-9A5C-4C9DB6B3832E}" srcOrd="0" destOrd="0" presId="urn:microsoft.com/office/officeart/2008/layout/RadialCluster"/>
    <dgm:cxn modelId="{FE9A4070-17DA-4159-95DF-2952C041E25E}" type="presOf" srcId="{F12F8EDA-BA19-4B53-8083-556FD9B9067B}" destId="{3C5699E9-FF04-42E2-8D70-AB689602ADA5}" srcOrd="0" destOrd="0" presId="urn:microsoft.com/office/officeart/2008/layout/RadialCluster"/>
    <dgm:cxn modelId="{C162A9BC-2D37-40EF-84E2-A6D0D5A5C524}" type="presOf" srcId="{CB67A008-1D34-4ACC-A280-2B532408A8E5}" destId="{018C2007-6642-40C8-93AC-9BA4083854F1}" srcOrd="0" destOrd="0" presId="urn:microsoft.com/office/officeart/2008/layout/RadialCluster"/>
    <dgm:cxn modelId="{66B9D1E1-DE37-4975-9D78-37EE3CE33842}" srcId="{CD6346BB-B79A-463E-B22C-D8E5EC586127}" destId="{C26D6D50-2736-4FCD-9877-B02BCB27EC8A}" srcOrd="0" destOrd="0" parTransId="{5A65EB85-88C4-4E13-89D7-21B84662F725}" sibTransId="{34204E01-AA2E-4843-9BCA-DF35923A6A2C}"/>
    <dgm:cxn modelId="{D85C9BC6-3AB6-4E51-AAA3-48D92B4C55F7}" srcId="{C26D6D50-2736-4FCD-9877-B02BCB27EC8A}" destId="{2F5F4237-8025-4293-B6BB-6FA72005EAA2}" srcOrd="0" destOrd="0" parTransId="{9B378803-57AA-44EA-A406-32801758EBED}" sibTransId="{93CAEEA3-669A-4CAB-B1B1-71F0454BA963}"/>
    <dgm:cxn modelId="{802FF13E-280F-4E8A-B4FA-EBB86A5E4E28}" type="presOf" srcId="{C26D6D50-2736-4FCD-9877-B02BCB27EC8A}" destId="{CD00E567-46FF-46FB-8BF4-45ECA9B2464E}" srcOrd="0" destOrd="0" presId="urn:microsoft.com/office/officeart/2008/layout/RadialCluster"/>
    <dgm:cxn modelId="{1A22622D-D33B-4486-A813-A8681CD01319}" type="presOf" srcId="{2F5F4237-8025-4293-B6BB-6FA72005EAA2}" destId="{6720AEC7-AA69-4E87-B89E-030B183922F6}" srcOrd="0" destOrd="0" presId="urn:microsoft.com/office/officeart/2008/layout/RadialCluster"/>
    <dgm:cxn modelId="{11C6C19B-D71E-41D2-8024-7A31B65237A7}" srcId="{C26D6D50-2736-4FCD-9877-B02BCB27EC8A}" destId="{FD722C8B-37C6-454A-B2DD-81747A1B5545}" srcOrd="4" destOrd="0" parTransId="{33260F36-146A-48E8-B975-AC7D28A04EB9}" sibTransId="{14A6DC60-F3E0-4574-BB98-A39C39D70AB0}"/>
    <dgm:cxn modelId="{BB9F5780-E5C8-4206-8503-8272B9F70DF7}" type="presOf" srcId="{0DE10E0E-7625-4B5A-8563-ACA67D6C5358}" destId="{90919523-4E43-49F2-9449-E9F16410B5FF}" srcOrd="0" destOrd="0" presId="urn:microsoft.com/office/officeart/2008/layout/RadialCluster"/>
    <dgm:cxn modelId="{52A4E065-D6C1-4DD7-BAA6-6F5A81E23BCF}" type="presOf" srcId="{C0BEE962-577B-4020-977E-628D3C8B89BC}" destId="{0BF32169-1AC9-44EF-905B-28C544EA7282}" srcOrd="0" destOrd="0" presId="urn:microsoft.com/office/officeart/2008/layout/RadialCluster"/>
    <dgm:cxn modelId="{B7AD32E2-FB71-4755-95F7-F89C22EEC1BE}" type="presOf" srcId="{33260F36-146A-48E8-B975-AC7D28A04EB9}" destId="{AE3BDD8F-7141-496C-B042-67A635B0BB7C}" srcOrd="0" destOrd="0" presId="urn:microsoft.com/office/officeart/2008/layout/RadialCluster"/>
    <dgm:cxn modelId="{73E8AB76-9C64-4247-ABDA-A126166AF9F2}" type="presOf" srcId="{9C04B796-53AD-42AF-A883-79FF0CBA1A24}" destId="{651815AB-88EB-40AE-8959-5DCDF6A2266C}" srcOrd="0" destOrd="0" presId="urn:microsoft.com/office/officeart/2008/layout/RadialCluster"/>
    <dgm:cxn modelId="{79785FFA-5F2B-4912-AF05-46191DB7E594}" type="presParOf" srcId="{5BD17605-9C5E-4703-9A5C-4C9DB6B3832E}" destId="{D289BB53-EEC8-44C5-9312-3EA9D487C50E}" srcOrd="0" destOrd="0" presId="urn:microsoft.com/office/officeart/2008/layout/RadialCluster"/>
    <dgm:cxn modelId="{150C05EB-5CFB-406E-B0EB-B77C71A255F9}" type="presParOf" srcId="{D289BB53-EEC8-44C5-9312-3EA9D487C50E}" destId="{CD00E567-46FF-46FB-8BF4-45ECA9B2464E}" srcOrd="0" destOrd="0" presId="urn:microsoft.com/office/officeart/2008/layout/RadialCluster"/>
    <dgm:cxn modelId="{5716B774-337C-4243-A94B-CC3F39D1F1EE}" type="presParOf" srcId="{D289BB53-EEC8-44C5-9312-3EA9D487C50E}" destId="{AE823327-F178-4A62-9D69-0B4EA652E7F8}" srcOrd="1" destOrd="0" presId="urn:microsoft.com/office/officeart/2008/layout/RadialCluster"/>
    <dgm:cxn modelId="{E2F3D849-B18A-4E95-B811-E1B1FE8F78B1}" type="presParOf" srcId="{D289BB53-EEC8-44C5-9312-3EA9D487C50E}" destId="{6720AEC7-AA69-4E87-B89E-030B183922F6}" srcOrd="2" destOrd="0" presId="urn:microsoft.com/office/officeart/2008/layout/RadialCluster"/>
    <dgm:cxn modelId="{FE8E9A0B-5C2C-4DB5-9194-09172F3E992D}" type="presParOf" srcId="{D289BB53-EEC8-44C5-9312-3EA9D487C50E}" destId="{3C5699E9-FF04-42E2-8D70-AB689602ADA5}" srcOrd="3" destOrd="0" presId="urn:microsoft.com/office/officeart/2008/layout/RadialCluster"/>
    <dgm:cxn modelId="{EF9AFEED-8211-44C3-936C-C4D00F5A6A08}" type="presParOf" srcId="{D289BB53-EEC8-44C5-9312-3EA9D487C50E}" destId="{0BF32169-1AC9-44EF-905B-28C544EA7282}" srcOrd="4" destOrd="0" presId="urn:microsoft.com/office/officeart/2008/layout/RadialCluster"/>
    <dgm:cxn modelId="{4E04EE7F-C58E-45FA-A671-6F574C9B60F2}" type="presParOf" srcId="{D289BB53-EEC8-44C5-9312-3EA9D487C50E}" destId="{FAA47377-B501-4726-8601-1B6169EB914F}" srcOrd="5" destOrd="0" presId="urn:microsoft.com/office/officeart/2008/layout/RadialCluster"/>
    <dgm:cxn modelId="{B3DAEFC7-363E-4145-9F66-E8080A5D58C8}" type="presParOf" srcId="{D289BB53-EEC8-44C5-9312-3EA9D487C50E}" destId="{651815AB-88EB-40AE-8959-5DCDF6A2266C}" srcOrd="6" destOrd="0" presId="urn:microsoft.com/office/officeart/2008/layout/RadialCluster"/>
    <dgm:cxn modelId="{CC96AB15-8C6C-49BC-BEFE-9003F5CAA5E3}" type="presParOf" srcId="{D289BB53-EEC8-44C5-9312-3EA9D487C50E}" destId="{018C2007-6642-40C8-93AC-9BA4083854F1}" srcOrd="7" destOrd="0" presId="urn:microsoft.com/office/officeart/2008/layout/RadialCluster"/>
    <dgm:cxn modelId="{D0DE7D4A-0211-46F2-BE95-AD7CA1370010}" type="presParOf" srcId="{D289BB53-EEC8-44C5-9312-3EA9D487C50E}" destId="{5403B7EA-2B0A-48EB-A1AA-BBB8B7BB0777}" srcOrd="8" destOrd="0" presId="urn:microsoft.com/office/officeart/2008/layout/RadialCluster"/>
    <dgm:cxn modelId="{FFDA2B8D-42C7-482E-AFF7-FE7EA0937C8C}" type="presParOf" srcId="{D289BB53-EEC8-44C5-9312-3EA9D487C50E}" destId="{AE3BDD8F-7141-496C-B042-67A635B0BB7C}" srcOrd="9" destOrd="0" presId="urn:microsoft.com/office/officeart/2008/layout/RadialCluster"/>
    <dgm:cxn modelId="{41B08DBD-E727-4D41-9BED-38E91B582E95}" type="presParOf" srcId="{D289BB53-EEC8-44C5-9312-3EA9D487C50E}" destId="{0253384C-6750-4998-8031-47B90E200FE3}" srcOrd="10" destOrd="0" presId="urn:microsoft.com/office/officeart/2008/layout/RadialCluster"/>
    <dgm:cxn modelId="{953B0F0F-D97E-4A96-96FB-9978F259E0EB}" type="presParOf" srcId="{D289BB53-EEC8-44C5-9312-3EA9D487C50E}" destId="{AF00629F-912B-4FA1-9FD5-983381FDFCFE}" srcOrd="11" destOrd="0" presId="urn:microsoft.com/office/officeart/2008/layout/RadialCluster"/>
    <dgm:cxn modelId="{3CE1A3C5-CBA0-4DF8-8AF5-109D3F0B57B2}" type="presParOf" srcId="{D289BB53-EEC8-44C5-9312-3EA9D487C50E}" destId="{3A07FA10-5E5F-457F-93AC-A893717760DB}" srcOrd="12" destOrd="0" presId="urn:microsoft.com/office/officeart/2008/layout/RadialCluster"/>
    <dgm:cxn modelId="{20DDBA39-101E-40FE-BCFD-B17F484CBFE4}" type="presParOf" srcId="{D289BB53-EEC8-44C5-9312-3EA9D487C50E}" destId="{90919523-4E43-49F2-9449-E9F16410B5FF}" srcOrd="13" destOrd="0" presId="urn:microsoft.com/office/officeart/2008/layout/RadialCluster"/>
    <dgm:cxn modelId="{56BBB0C0-5F18-488D-A2D7-EC118807CE62}" type="presParOf" srcId="{D289BB53-EEC8-44C5-9312-3EA9D487C50E}" destId="{AF100077-A442-4D35-8353-5DA262EA6D9F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969960-BFE5-42CE-BC64-4B3BD04F572D}" type="doc">
      <dgm:prSet loTypeId="urn:microsoft.com/office/officeart/2008/layout/RadialCluster" loCatId="cycle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uk-UA"/>
        </a:p>
      </dgm:t>
    </dgm:pt>
    <dgm:pt modelId="{96B6BCB9-1BCC-47C7-9A2F-7FB7043CCCBA}">
      <dgm:prSet phldrT="[Текст]"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Види інтерактивних вправ, представлених у сервісі</a:t>
          </a:r>
          <a:r>
            <a:rPr lang="en-US" sz="1600" dirty="0" smtClean="0">
              <a:latin typeface="Arial Black" panose="020B0A04020102020204" pitchFamily="34" charset="0"/>
            </a:rPr>
            <a:t>:</a:t>
          </a:r>
          <a:endParaRPr lang="uk-UA" sz="1600" dirty="0">
            <a:latin typeface="Arial Black" panose="020B0A04020102020204" pitchFamily="34" charset="0"/>
          </a:endParaRPr>
        </a:p>
      </dgm:t>
    </dgm:pt>
    <dgm:pt modelId="{6CF73884-197B-4539-A743-6847760CD117}" type="parTrans" cxnId="{3F11D21F-E1BB-4890-BA1A-8341A0911B5B}">
      <dgm:prSet/>
      <dgm:spPr/>
      <dgm:t>
        <a:bodyPr/>
        <a:lstStyle/>
        <a:p>
          <a:endParaRPr lang="uk-UA"/>
        </a:p>
      </dgm:t>
    </dgm:pt>
    <dgm:pt modelId="{97E340F3-91EA-4D1F-A12B-6C4610813D0C}" type="sibTrans" cxnId="{3F11D21F-E1BB-4890-BA1A-8341A0911B5B}">
      <dgm:prSet/>
      <dgm:spPr/>
      <dgm:t>
        <a:bodyPr/>
        <a:lstStyle/>
        <a:p>
          <a:endParaRPr lang="uk-UA"/>
        </a:p>
      </dgm:t>
    </dgm:pt>
    <dgm:pt modelId="{4AAFA643-1D68-45A8-B64E-56104E9BA867}">
      <dgm:prSet phldrT="[Текст]"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Шибениця</a:t>
          </a:r>
          <a:endParaRPr lang="uk-UA" sz="1600" dirty="0">
            <a:latin typeface="Arial Black" panose="020B0A04020102020204" pitchFamily="34" charset="0"/>
          </a:endParaRPr>
        </a:p>
      </dgm:t>
    </dgm:pt>
    <dgm:pt modelId="{9FAAFB27-8B60-4352-B160-400B8F43E104}" type="parTrans" cxnId="{70FD92E9-9EF2-427A-BCCE-B1652489636D}">
      <dgm:prSet/>
      <dgm:spPr/>
      <dgm:t>
        <a:bodyPr/>
        <a:lstStyle/>
        <a:p>
          <a:endParaRPr lang="uk-UA"/>
        </a:p>
      </dgm:t>
    </dgm:pt>
    <dgm:pt modelId="{856E3DE5-F7BC-4C87-8059-F9C8A90AB3D0}" type="sibTrans" cxnId="{70FD92E9-9EF2-427A-BCCE-B1652489636D}">
      <dgm:prSet/>
      <dgm:spPr/>
      <dgm:t>
        <a:bodyPr/>
        <a:lstStyle/>
        <a:p>
          <a:endParaRPr lang="uk-UA"/>
        </a:p>
      </dgm:t>
    </dgm:pt>
    <dgm:pt modelId="{40F13589-D17A-4B45-AAFA-7FE37CF8F007}">
      <dgm:prSet phldrT="[Текст]"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Заповнити пропуски</a:t>
          </a:r>
          <a:endParaRPr lang="uk-UA" sz="1600" dirty="0">
            <a:latin typeface="Arial Black" panose="020B0A04020102020204" pitchFamily="34" charset="0"/>
          </a:endParaRPr>
        </a:p>
      </dgm:t>
    </dgm:pt>
    <dgm:pt modelId="{D587853D-15CE-4329-8952-ED5EDB0B2BB7}" type="parTrans" cxnId="{8997A4D4-9B16-4904-87D9-040B67CF7B4D}">
      <dgm:prSet/>
      <dgm:spPr/>
      <dgm:t>
        <a:bodyPr/>
        <a:lstStyle/>
        <a:p>
          <a:endParaRPr lang="uk-UA"/>
        </a:p>
      </dgm:t>
    </dgm:pt>
    <dgm:pt modelId="{5C61B2E6-5DA1-4EEA-954B-AAE4A9284FC4}" type="sibTrans" cxnId="{8997A4D4-9B16-4904-87D9-040B67CF7B4D}">
      <dgm:prSet/>
      <dgm:spPr/>
      <dgm:t>
        <a:bodyPr/>
        <a:lstStyle/>
        <a:p>
          <a:endParaRPr lang="uk-UA"/>
        </a:p>
      </dgm:t>
    </dgm:pt>
    <dgm:pt modelId="{40942C92-A891-469C-92B3-33E083ECDE5E}">
      <dgm:prSet phldrT="[Текст]"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Заповнити таблицю</a:t>
          </a:r>
          <a:endParaRPr lang="uk-UA" sz="1600" dirty="0">
            <a:latin typeface="Arial Black" panose="020B0A04020102020204" pitchFamily="34" charset="0"/>
          </a:endParaRPr>
        </a:p>
      </dgm:t>
    </dgm:pt>
    <dgm:pt modelId="{4FFDB96F-0DC0-4DDA-8069-F98D528028F6}" type="parTrans" cxnId="{B49AC893-783C-412F-9C89-39536EF2C2AA}">
      <dgm:prSet/>
      <dgm:spPr/>
      <dgm:t>
        <a:bodyPr/>
        <a:lstStyle/>
        <a:p>
          <a:endParaRPr lang="uk-UA"/>
        </a:p>
      </dgm:t>
    </dgm:pt>
    <dgm:pt modelId="{FA3C12A2-DE76-46C8-9477-0ACB48600E9E}" type="sibTrans" cxnId="{B49AC893-783C-412F-9C89-39536EF2C2AA}">
      <dgm:prSet/>
      <dgm:spPr/>
      <dgm:t>
        <a:bodyPr/>
        <a:lstStyle/>
        <a:p>
          <a:endParaRPr lang="uk-UA"/>
        </a:p>
      </dgm:t>
    </dgm:pt>
    <dgm:pt modelId="{D0A7D55F-2E97-4559-BEBC-1DEF3DF2E139}">
      <dgm:prSet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Кросворд</a:t>
          </a:r>
          <a:endParaRPr lang="uk-UA" sz="1600" dirty="0">
            <a:latin typeface="Arial Black" panose="020B0A04020102020204" pitchFamily="34" charset="0"/>
          </a:endParaRPr>
        </a:p>
      </dgm:t>
    </dgm:pt>
    <dgm:pt modelId="{00F7A14C-5124-4817-8E3B-F0E6716B0F84}" type="parTrans" cxnId="{A3CB0775-FC3D-4554-9F39-BD46913BB76B}">
      <dgm:prSet/>
      <dgm:spPr/>
      <dgm:t>
        <a:bodyPr/>
        <a:lstStyle/>
        <a:p>
          <a:endParaRPr lang="uk-UA"/>
        </a:p>
      </dgm:t>
    </dgm:pt>
    <dgm:pt modelId="{6F198F23-67D2-4AD7-8C72-2B18AB21D096}" type="sibTrans" cxnId="{A3CB0775-FC3D-4554-9F39-BD46913BB76B}">
      <dgm:prSet/>
      <dgm:spPr/>
      <dgm:t>
        <a:bodyPr/>
        <a:lstStyle/>
        <a:p>
          <a:endParaRPr lang="uk-UA"/>
        </a:p>
      </dgm:t>
    </dgm:pt>
    <dgm:pt modelId="{D05F8D03-FDAE-41FC-8D6F-979A624262E9}">
      <dgm:prSet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Де знаходиться це?</a:t>
          </a:r>
          <a:endParaRPr lang="uk-UA" sz="1600" dirty="0">
            <a:latin typeface="Arial Black" panose="020B0A04020102020204" pitchFamily="34" charset="0"/>
          </a:endParaRPr>
        </a:p>
      </dgm:t>
    </dgm:pt>
    <dgm:pt modelId="{C7AB80C3-0A93-49D9-9641-E500A11C7E35}" type="parTrans" cxnId="{0F71F086-D6E3-4AEB-B82C-E91877484CD2}">
      <dgm:prSet/>
      <dgm:spPr/>
      <dgm:t>
        <a:bodyPr/>
        <a:lstStyle/>
        <a:p>
          <a:endParaRPr lang="uk-UA"/>
        </a:p>
      </dgm:t>
    </dgm:pt>
    <dgm:pt modelId="{8865A4FB-EC70-4414-80DE-D74C1A364F22}" type="sibTrans" cxnId="{0F71F086-D6E3-4AEB-B82C-E91877484CD2}">
      <dgm:prSet/>
      <dgm:spPr/>
      <dgm:t>
        <a:bodyPr/>
        <a:lstStyle/>
        <a:p>
          <a:endParaRPr lang="uk-UA"/>
        </a:p>
      </dgm:t>
    </dgm:pt>
    <dgm:pt modelId="{D204B31C-13F2-4AB7-9D9A-B25D62C9D44D}">
      <dgm:prSet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Стрибки</a:t>
          </a:r>
          <a:endParaRPr lang="uk-UA" sz="1600" dirty="0">
            <a:latin typeface="Arial Black" panose="020B0A04020102020204" pitchFamily="34" charset="0"/>
          </a:endParaRPr>
        </a:p>
      </dgm:t>
    </dgm:pt>
    <dgm:pt modelId="{01D37332-01D4-46D5-A0A6-FADAF14517C7}" type="parTrans" cxnId="{5054ACA1-FEBC-4AF1-86D8-0A8C700208DE}">
      <dgm:prSet/>
      <dgm:spPr/>
      <dgm:t>
        <a:bodyPr/>
        <a:lstStyle/>
        <a:p>
          <a:endParaRPr lang="uk-UA"/>
        </a:p>
      </dgm:t>
    </dgm:pt>
    <dgm:pt modelId="{E43B676C-8261-4E28-92C0-EBE6D1033E44}" type="sibTrans" cxnId="{5054ACA1-FEBC-4AF1-86D8-0A8C700208DE}">
      <dgm:prSet/>
      <dgm:spPr/>
      <dgm:t>
        <a:bodyPr/>
        <a:lstStyle/>
        <a:p>
          <a:endParaRPr lang="uk-UA"/>
        </a:p>
      </dgm:t>
    </dgm:pt>
    <dgm:pt modelId="{B87E5DD7-AA47-48E7-A380-D46F0CBEA3C0}">
      <dgm:prSet custT="1"/>
      <dgm:spPr/>
      <dgm:t>
        <a:bodyPr/>
        <a:lstStyle/>
        <a:p>
          <a:r>
            <a:rPr lang="uk-UA" sz="1600" dirty="0" smtClean="0">
              <a:latin typeface="Arial Black" panose="020B0A04020102020204" pitchFamily="34" charset="0"/>
            </a:rPr>
            <a:t>Папка </a:t>
          </a:r>
          <a:r>
            <a:rPr lang="en-US" sz="1600" dirty="0" smtClean="0">
              <a:latin typeface="Arial Black" panose="020B0A04020102020204" pitchFamily="34" charset="0"/>
            </a:rPr>
            <a:t>Challenge</a:t>
          </a:r>
          <a:endParaRPr lang="uk-UA" sz="1600" dirty="0">
            <a:latin typeface="Arial Black" panose="020B0A04020102020204" pitchFamily="34" charset="0"/>
          </a:endParaRPr>
        </a:p>
      </dgm:t>
    </dgm:pt>
    <dgm:pt modelId="{BB492BC0-0536-4D6C-A115-E872ED291FE6}" type="parTrans" cxnId="{013FD0D7-B609-4DAC-AE07-DEC4ACFBDD89}">
      <dgm:prSet/>
      <dgm:spPr/>
      <dgm:t>
        <a:bodyPr/>
        <a:lstStyle/>
        <a:p>
          <a:endParaRPr lang="uk-UA"/>
        </a:p>
      </dgm:t>
    </dgm:pt>
    <dgm:pt modelId="{E8067E8B-E2E8-41AF-B475-E05A84091195}" type="sibTrans" cxnId="{013FD0D7-B609-4DAC-AE07-DEC4ACFBDD89}">
      <dgm:prSet/>
      <dgm:spPr/>
      <dgm:t>
        <a:bodyPr/>
        <a:lstStyle/>
        <a:p>
          <a:endParaRPr lang="uk-UA"/>
        </a:p>
      </dgm:t>
    </dgm:pt>
    <dgm:pt modelId="{AC2063EB-BEF1-4849-A100-9C40E2EFD6CB}" type="pres">
      <dgm:prSet presAssocID="{38969960-BFE5-42CE-BC64-4B3BD04F572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67A5E046-80AA-4A3B-9AFE-284F75353517}" type="pres">
      <dgm:prSet presAssocID="{96B6BCB9-1BCC-47C7-9A2F-7FB7043CCCBA}" presName="singleCycle" presStyleCnt="0"/>
      <dgm:spPr/>
    </dgm:pt>
    <dgm:pt modelId="{3B678A1E-6955-4F2C-9E3B-F0C6892C51AD}" type="pres">
      <dgm:prSet presAssocID="{96B6BCB9-1BCC-47C7-9A2F-7FB7043CCCBA}" presName="singleCenter" presStyleLbl="node1" presStyleIdx="0" presStyleCnt="8" custScaleX="138067">
        <dgm:presLayoutVars>
          <dgm:chMax val="7"/>
          <dgm:chPref val="7"/>
        </dgm:presLayoutVars>
      </dgm:prSet>
      <dgm:spPr/>
      <dgm:t>
        <a:bodyPr/>
        <a:lstStyle/>
        <a:p>
          <a:endParaRPr lang="uk-UA"/>
        </a:p>
      </dgm:t>
    </dgm:pt>
    <dgm:pt modelId="{F2D6DEDC-FAF2-4F02-89BF-B761A4990C0D}" type="pres">
      <dgm:prSet presAssocID="{C7AB80C3-0A93-49D9-9641-E500A11C7E35}" presName="Name56" presStyleLbl="parChTrans1D2" presStyleIdx="0" presStyleCnt="7"/>
      <dgm:spPr/>
      <dgm:t>
        <a:bodyPr/>
        <a:lstStyle/>
        <a:p>
          <a:endParaRPr lang="uk-UA"/>
        </a:p>
      </dgm:t>
    </dgm:pt>
    <dgm:pt modelId="{05BCABBF-57AF-4690-A199-3CF0534C1B65}" type="pres">
      <dgm:prSet presAssocID="{D05F8D03-FDAE-41FC-8D6F-979A624262E9}" presName="text0" presStyleLbl="node1" presStyleIdx="1" presStyleCnt="8" custScaleX="1380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F221297-5320-40DE-A1D5-DDF1E9D6194A}" type="pres">
      <dgm:prSet presAssocID="{00F7A14C-5124-4817-8E3B-F0E6716B0F84}" presName="Name56" presStyleLbl="parChTrans1D2" presStyleIdx="1" presStyleCnt="7"/>
      <dgm:spPr/>
      <dgm:t>
        <a:bodyPr/>
        <a:lstStyle/>
        <a:p>
          <a:endParaRPr lang="uk-UA"/>
        </a:p>
      </dgm:t>
    </dgm:pt>
    <dgm:pt modelId="{E0448CDC-A3BA-472C-BECC-B5D1476FB85A}" type="pres">
      <dgm:prSet presAssocID="{D0A7D55F-2E97-4559-BEBC-1DEF3DF2E139}" presName="text0" presStyleLbl="node1" presStyleIdx="2" presStyleCnt="8" custScaleX="1380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17CA4D5-AC4B-422B-94C4-2E8415868924}" type="pres">
      <dgm:prSet presAssocID="{9FAAFB27-8B60-4352-B160-400B8F43E104}" presName="Name56" presStyleLbl="parChTrans1D2" presStyleIdx="2" presStyleCnt="7"/>
      <dgm:spPr/>
      <dgm:t>
        <a:bodyPr/>
        <a:lstStyle/>
        <a:p>
          <a:endParaRPr lang="uk-UA"/>
        </a:p>
      </dgm:t>
    </dgm:pt>
    <dgm:pt modelId="{6DED95CF-4C5B-4450-AD78-8E021CBFFBA4}" type="pres">
      <dgm:prSet presAssocID="{4AAFA643-1D68-45A8-B64E-56104E9BA867}" presName="text0" presStyleLbl="node1" presStyleIdx="3" presStyleCnt="8" custScaleX="1380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8F7F418-C19F-4758-9CE7-FC88A6D819D3}" type="pres">
      <dgm:prSet presAssocID="{D587853D-15CE-4329-8952-ED5EDB0B2BB7}" presName="Name56" presStyleLbl="parChTrans1D2" presStyleIdx="3" presStyleCnt="7"/>
      <dgm:spPr/>
      <dgm:t>
        <a:bodyPr/>
        <a:lstStyle/>
        <a:p>
          <a:endParaRPr lang="uk-UA"/>
        </a:p>
      </dgm:t>
    </dgm:pt>
    <dgm:pt modelId="{D964543B-B248-471F-BF56-6273C3E5A5C5}" type="pres">
      <dgm:prSet presAssocID="{40F13589-D17A-4B45-AAFA-7FE37CF8F007}" presName="text0" presStyleLbl="node1" presStyleIdx="4" presStyleCnt="8" custScaleX="1380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C092BA9-B07F-463D-90B5-1FCA20D708EA}" type="pres">
      <dgm:prSet presAssocID="{01D37332-01D4-46D5-A0A6-FADAF14517C7}" presName="Name56" presStyleLbl="parChTrans1D2" presStyleIdx="4" presStyleCnt="7"/>
      <dgm:spPr/>
      <dgm:t>
        <a:bodyPr/>
        <a:lstStyle/>
        <a:p>
          <a:endParaRPr lang="uk-UA"/>
        </a:p>
      </dgm:t>
    </dgm:pt>
    <dgm:pt modelId="{42B45D01-DD61-4A6F-A75E-5D752672797E}" type="pres">
      <dgm:prSet presAssocID="{D204B31C-13F2-4AB7-9D9A-B25D62C9D44D}" presName="text0" presStyleLbl="node1" presStyleIdx="5" presStyleCnt="8" custScaleX="1380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19E97ED-8E6F-4D01-898C-D600CA97E573}" type="pres">
      <dgm:prSet presAssocID="{BB492BC0-0536-4D6C-A115-E872ED291FE6}" presName="Name56" presStyleLbl="parChTrans1D2" presStyleIdx="5" presStyleCnt="7"/>
      <dgm:spPr/>
      <dgm:t>
        <a:bodyPr/>
        <a:lstStyle/>
        <a:p>
          <a:endParaRPr lang="uk-UA"/>
        </a:p>
      </dgm:t>
    </dgm:pt>
    <dgm:pt modelId="{C364CAEC-9BEA-4A31-9B3C-1898AB95D218}" type="pres">
      <dgm:prSet presAssocID="{B87E5DD7-AA47-48E7-A380-D46F0CBEA3C0}" presName="text0" presStyleLbl="node1" presStyleIdx="6" presStyleCnt="8" custScaleX="1380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BC19857-7AC4-4C23-B731-20420158477D}" type="pres">
      <dgm:prSet presAssocID="{4FFDB96F-0DC0-4DDA-8069-F98D528028F6}" presName="Name56" presStyleLbl="parChTrans1D2" presStyleIdx="6" presStyleCnt="7"/>
      <dgm:spPr/>
      <dgm:t>
        <a:bodyPr/>
        <a:lstStyle/>
        <a:p>
          <a:endParaRPr lang="uk-UA"/>
        </a:p>
      </dgm:t>
    </dgm:pt>
    <dgm:pt modelId="{1266A2C7-EE85-47FE-BC5D-92F298036863}" type="pres">
      <dgm:prSet presAssocID="{40942C92-A891-469C-92B3-33E083ECDE5E}" presName="text0" presStyleLbl="node1" presStyleIdx="7" presStyleCnt="8" custScaleX="1380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862F49B-73FB-4F53-A304-84C43D8EC7AF}" type="presOf" srcId="{9FAAFB27-8B60-4352-B160-400B8F43E104}" destId="{117CA4D5-AC4B-422B-94C4-2E8415868924}" srcOrd="0" destOrd="0" presId="urn:microsoft.com/office/officeart/2008/layout/RadialCluster"/>
    <dgm:cxn modelId="{D0C77B19-65EB-464D-B3DC-7996E82B4FC2}" type="presOf" srcId="{40F13589-D17A-4B45-AAFA-7FE37CF8F007}" destId="{D964543B-B248-471F-BF56-6273C3E5A5C5}" srcOrd="0" destOrd="0" presId="urn:microsoft.com/office/officeart/2008/layout/RadialCluster"/>
    <dgm:cxn modelId="{85A04C35-2D28-4B7D-9D30-A6DEA3E39E93}" type="presOf" srcId="{96B6BCB9-1BCC-47C7-9A2F-7FB7043CCCBA}" destId="{3B678A1E-6955-4F2C-9E3B-F0C6892C51AD}" srcOrd="0" destOrd="0" presId="urn:microsoft.com/office/officeart/2008/layout/RadialCluster"/>
    <dgm:cxn modelId="{61443354-EB38-4A0E-872F-7C3C6C95B77B}" type="presOf" srcId="{40942C92-A891-469C-92B3-33E083ECDE5E}" destId="{1266A2C7-EE85-47FE-BC5D-92F298036863}" srcOrd="0" destOrd="0" presId="urn:microsoft.com/office/officeart/2008/layout/RadialCluster"/>
    <dgm:cxn modelId="{11D7AA17-CCC2-48C7-AB11-CAAD5065828A}" type="presOf" srcId="{D587853D-15CE-4329-8952-ED5EDB0B2BB7}" destId="{C8F7F418-C19F-4758-9CE7-FC88A6D819D3}" srcOrd="0" destOrd="0" presId="urn:microsoft.com/office/officeart/2008/layout/RadialCluster"/>
    <dgm:cxn modelId="{A2F7ED44-0A2C-47E6-91A5-E82D5D211584}" type="presOf" srcId="{D204B31C-13F2-4AB7-9D9A-B25D62C9D44D}" destId="{42B45D01-DD61-4A6F-A75E-5D752672797E}" srcOrd="0" destOrd="0" presId="urn:microsoft.com/office/officeart/2008/layout/RadialCluster"/>
    <dgm:cxn modelId="{0F71F086-D6E3-4AEB-B82C-E91877484CD2}" srcId="{96B6BCB9-1BCC-47C7-9A2F-7FB7043CCCBA}" destId="{D05F8D03-FDAE-41FC-8D6F-979A624262E9}" srcOrd="0" destOrd="0" parTransId="{C7AB80C3-0A93-49D9-9641-E500A11C7E35}" sibTransId="{8865A4FB-EC70-4414-80DE-D74C1A364F22}"/>
    <dgm:cxn modelId="{51F37CC3-2B8D-49EA-A291-06AE08830B96}" type="presOf" srcId="{4FFDB96F-0DC0-4DDA-8069-F98D528028F6}" destId="{1BC19857-7AC4-4C23-B731-20420158477D}" srcOrd="0" destOrd="0" presId="urn:microsoft.com/office/officeart/2008/layout/RadialCluster"/>
    <dgm:cxn modelId="{5054ACA1-FEBC-4AF1-86D8-0A8C700208DE}" srcId="{96B6BCB9-1BCC-47C7-9A2F-7FB7043CCCBA}" destId="{D204B31C-13F2-4AB7-9D9A-B25D62C9D44D}" srcOrd="4" destOrd="0" parTransId="{01D37332-01D4-46D5-A0A6-FADAF14517C7}" sibTransId="{E43B676C-8261-4E28-92C0-EBE6D1033E44}"/>
    <dgm:cxn modelId="{8100594D-DD6F-4405-916E-1457B3FDB9DC}" type="presOf" srcId="{C7AB80C3-0A93-49D9-9641-E500A11C7E35}" destId="{F2D6DEDC-FAF2-4F02-89BF-B761A4990C0D}" srcOrd="0" destOrd="0" presId="urn:microsoft.com/office/officeart/2008/layout/RadialCluster"/>
    <dgm:cxn modelId="{EA6D7A7D-70FD-4E16-83E4-BB819E6226E0}" type="presOf" srcId="{D05F8D03-FDAE-41FC-8D6F-979A624262E9}" destId="{05BCABBF-57AF-4690-A199-3CF0534C1B65}" srcOrd="0" destOrd="0" presId="urn:microsoft.com/office/officeart/2008/layout/RadialCluster"/>
    <dgm:cxn modelId="{064A7498-D2E8-446A-A4F7-24379F9DF771}" type="presOf" srcId="{38969960-BFE5-42CE-BC64-4B3BD04F572D}" destId="{AC2063EB-BEF1-4849-A100-9C40E2EFD6CB}" srcOrd="0" destOrd="0" presId="urn:microsoft.com/office/officeart/2008/layout/RadialCluster"/>
    <dgm:cxn modelId="{2B278598-CDEF-4006-B60F-02C5FBC726B8}" type="presOf" srcId="{01D37332-01D4-46D5-A0A6-FADAF14517C7}" destId="{3C092BA9-B07F-463D-90B5-1FCA20D708EA}" srcOrd="0" destOrd="0" presId="urn:microsoft.com/office/officeart/2008/layout/RadialCluster"/>
    <dgm:cxn modelId="{013FD0D7-B609-4DAC-AE07-DEC4ACFBDD89}" srcId="{96B6BCB9-1BCC-47C7-9A2F-7FB7043CCCBA}" destId="{B87E5DD7-AA47-48E7-A380-D46F0CBEA3C0}" srcOrd="5" destOrd="0" parTransId="{BB492BC0-0536-4D6C-A115-E872ED291FE6}" sibTransId="{E8067E8B-E2E8-41AF-B475-E05A84091195}"/>
    <dgm:cxn modelId="{D755378F-4A0E-40D4-B652-633359B4542C}" type="presOf" srcId="{B87E5DD7-AA47-48E7-A380-D46F0CBEA3C0}" destId="{C364CAEC-9BEA-4A31-9B3C-1898AB95D218}" srcOrd="0" destOrd="0" presId="urn:microsoft.com/office/officeart/2008/layout/RadialCluster"/>
    <dgm:cxn modelId="{B698B040-7AD3-4E61-80F6-9F266C8DC899}" type="presOf" srcId="{00F7A14C-5124-4817-8E3B-F0E6716B0F84}" destId="{8F221297-5320-40DE-A1D5-DDF1E9D6194A}" srcOrd="0" destOrd="0" presId="urn:microsoft.com/office/officeart/2008/layout/RadialCluster"/>
    <dgm:cxn modelId="{8997A4D4-9B16-4904-87D9-040B67CF7B4D}" srcId="{96B6BCB9-1BCC-47C7-9A2F-7FB7043CCCBA}" destId="{40F13589-D17A-4B45-AAFA-7FE37CF8F007}" srcOrd="3" destOrd="0" parTransId="{D587853D-15CE-4329-8952-ED5EDB0B2BB7}" sibTransId="{5C61B2E6-5DA1-4EEA-954B-AAE4A9284FC4}"/>
    <dgm:cxn modelId="{A3CB0775-FC3D-4554-9F39-BD46913BB76B}" srcId="{96B6BCB9-1BCC-47C7-9A2F-7FB7043CCCBA}" destId="{D0A7D55F-2E97-4559-BEBC-1DEF3DF2E139}" srcOrd="1" destOrd="0" parTransId="{00F7A14C-5124-4817-8E3B-F0E6716B0F84}" sibTransId="{6F198F23-67D2-4AD7-8C72-2B18AB21D096}"/>
    <dgm:cxn modelId="{7BC7D961-EC0C-4E4D-AFC9-926BF783DD2C}" type="presOf" srcId="{BB492BC0-0536-4D6C-A115-E872ED291FE6}" destId="{819E97ED-8E6F-4D01-898C-D600CA97E573}" srcOrd="0" destOrd="0" presId="urn:microsoft.com/office/officeart/2008/layout/RadialCluster"/>
    <dgm:cxn modelId="{B49AC893-783C-412F-9C89-39536EF2C2AA}" srcId="{96B6BCB9-1BCC-47C7-9A2F-7FB7043CCCBA}" destId="{40942C92-A891-469C-92B3-33E083ECDE5E}" srcOrd="6" destOrd="0" parTransId="{4FFDB96F-0DC0-4DDA-8069-F98D528028F6}" sibTransId="{FA3C12A2-DE76-46C8-9477-0ACB48600E9E}"/>
    <dgm:cxn modelId="{3F11D21F-E1BB-4890-BA1A-8341A0911B5B}" srcId="{38969960-BFE5-42CE-BC64-4B3BD04F572D}" destId="{96B6BCB9-1BCC-47C7-9A2F-7FB7043CCCBA}" srcOrd="0" destOrd="0" parTransId="{6CF73884-197B-4539-A743-6847760CD117}" sibTransId="{97E340F3-91EA-4D1F-A12B-6C4610813D0C}"/>
    <dgm:cxn modelId="{619AABF9-90A5-4E7A-BCCC-4393C0791A4F}" type="presOf" srcId="{D0A7D55F-2E97-4559-BEBC-1DEF3DF2E139}" destId="{E0448CDC-A3BA-472C-BECC-B5D1476FB85A}" srcOrd="0" destOrd="0" presId="urn:microsoft.com/office/officeart/2008/layout/RadialCluster"/>
    <dgm:cxn modelId="{70FD92E9-9EF2-427A-BCCE-B1652489636D}" srcId="{96B6BCB9-1BCC-47C7-9A2F-7FB7043CCCBA}" destId="{4AAFA643-1D68-45A8-B64E-56104E9BA867}" srcOrd="2" destOrd="0" parTransId="{9FAAFB27-8B60-4352-B160-400B8F43E104}" sibTransId="{856E3DE5-F7BC-4C87-8059-F9C8A90AB3D0}"/>
    <dgm:cxn modelId="{71E84C7E-22BB-4842-BD0E-ACEF77E8BB91}" type="presOf" srcId="{4AAFA643-1D68-45A8-B64E-56104E9BA867}" destId="{6DED95CF-4C5B-4450-AD78-8E021CBFFBA4}" srcOrd="0" destOrd="0" presId="urn:microsoft.com/office/officeart/2008/layout/RadialCluster"/>
    <dgm:cxn modelId="{DF6AB02D-BFAE-435B-A1E4-2F4A26ABB60E}" type="presParOf" srcId="{AC2063EB-BEF1-4849-A100-9C40E2EFD6CB}" destId="{67A5E046-80AA-4A3B-9AFE-284F75353517}" srcOrd="0" destOrd="0" presId="urn:microsoft.com/office/officeart/2008/layout/RadialCluster"/>
    <dgm:cxn modelId="{14CA1CC9-463E-48C7-9C9A-0122018B23D1}" type="presParOf" srcId="{67A5E046-80AA-4A3B-9AFE-284F75353517}" destId="{3B678A1E-6955-4F2C-9E3B-F0C6892C51AD}" srcOrd="0" destOrd="0" presId="urn:microsoft.com/office/officeart/2008/layout/RadialCluster"/>
    <dgm:cxn modelId="{853125B1-B8AB-4D33-9954-B287C6097AC9}" type="presParOf" srcId="{67A5E046-80AA-4A3B-9AFE-284F75353517}" destId="{F2D6DEDC-FAF2-4F02-89BF-B761A4990C0D}" srcOrd="1" destOrd="0" presId="urn:microsoft.com/office/officeart/2008/layout/RadialCluster"/>
    <dgm:cxn modelId="{C7D3AA5D-5A36-4EE0-BFFB-C2105F9BDBE5}" type="presParOf" srcId="{67A5E046-80AA-4A3B-9AFE-284F75353517}" destId="{05BCABBF-57AF-4690-A199-3CF0534C1B65}" srcOrd="2" destOrd="0" presId="urn:microsoft.com/office/officeart/2008/layout/RadialCluster"/>
    <dgm:cxn modelId="{772163F0-D5CE-4753-8E64-A3DDB35DE69E}" type="presParOf" srcId="{67A5E046-80AA-4A3B-9AFE-284F75353517}" destId="{8F221297-5320-40DE-A1D5-DDF1E9D6194A}" srcOrd="3" destOrd="0" presId="urn:microsoft.com/office/officeart/2008/layout/RadialCluster"/>
    <dgm:cxn modelId="{C11AD315-167F-41CB-AF8D-4CE963F9849E}" type="presParOf" srcId="{67A5E046-80AA-4A3B-9AFE-284F75353517}" destId="{E0448CDC-A3BA-472C-BECC-B5D1476FB85A}" srcOrd="4" destOrd="0" presId="urn:microsoft.com/office/officeart/2008/layout/RadialCluster"/>
    <dgm:cxn modelId="{8CC50D0D-BC2E-4AB2-9483-6F636D826073}" type="presParOf" srcId="{67A5E046-80AA-4A3B-9AFE-284F75353517}" destId="{117CA4D5-AC4B-422B-94C4-2E8415868924}" srcOrd="5" destOrd="0" presId="urn:microsoft.com/office/officeart/2008/layout/RadialCluster"/>
    <dgm:cxn modelId="{4CE5187B-A143-41DC-BFA4-055CA092BE82}" type="presParOf" srcId="{67A5E046-80AA-4A3B-9AFE-284F75353517}" destId="{6DED95CF-4C5B-4450-AD78-8E021CBFFBA4}" srcOrd="6" destOrd="0" presId="urn:microsoft.com/office/officeart/2008/layout/RadialCluster"/>
    <dgm:cxn modelId="{158E95FE-1D87-4F1F-B871-52C5F76EAFC5}" type="presParOf" srcId="{67A5E046-80AA-4A3B-9AFE-284F75353517}" destId="{C8F7F418-C19F-4758-9CE7-FC88A6D819D3}" srcOrd="7" destOrd="0" presId="urn:microsoft.com/office/officeart/2008/layout/RadialCluster"/>
    <dgm:cxn modelId="{6B950924-B39C-4D01-9FED-C4D29DD9D5AA}" type="presParOf" srcId="{67A5E046-80AA-4A3B-9AFE-284F75353517}" destId="{D964543B-B248-471F-BF56-6273C3E5A5C5}" srcOrd="8" destOrd="0" presId="urn:microsoft.com/office/officeart/2008/layout/RadialCluster"/>
    <dgm:cxn modelId="{99A91A0A-F888-4E3F-9CAB-9BDFB2B393FD}" type="presParOf" srcId="{67A5E046-80AA-4A3B-9AFE-284F75353517}" destId="{3C092BA9-B07F-463D-90B5-1FCA20D708EA}" srcOrd="9" destOrd="0" presId="urn:microsoft.com/office/officeart/2008/layout/RadialCluster"/>
    <dgm:cxn modelId="{3431DC1F-C4C9-4A1D-B1C2-FF3F23DC25A7}" type="presParOf" srcId="{67A5E046-80AA-4A3B-9AFE-284F75353517}" destId="{42B45D01-DD61-4A6F-A75E-5D752672797E}" srcOrd="10" destOrd="0" presId="urn:microsoft.com/office/officeart/2008/layout/RadialCluster"/>
    <dgm:cxn modelId="{0DE5F437-7225-4130-8D11-1DF02AFB022F}" type="presParOf" srcId="{67A5E046-80AA-4A3B-9AFE-284F75353517}" destId="{819E97ED-8E6F-4D01-898C-D600CA97E573}" srcOrd="11" destOrd="0" presId="urn:microsoft.com/office/officeart/2008/layout/RadialCluster"/>
    <dgm:cxn modelId="{E0509BD2-2888-456F-822E-0E0FAF1BDA10}" type="presParOf" srcId="{67A5E046-80AA-4A3B-9AFE-284F75353517}" destId="{C364CAEC-9BEA-4A31-9B3C-1898AB95D218}" srcOrd="12" destOrd="0" presId="urn:microsoft.com/office/officeart/2008/layout/RadialCluster"/>
    <dgm:cxn modelId="{D8AEF9A6-CA7B-4F06-A99C-377CA6677CC0}" type="presParOf" srcId="{67A5E046-80AA-4A3B-9AFE-284F75353517}" destId="{1BC19857-7AC4-4C23-B731-20420158477D}" srcOrd="13" destOrd="0" presId="urn:microsoft.com/office/officeart/2008/layout/RadialCluster"/>
    <dgm:cxn modelId="{DE45C8A0-5815-4E19-BE1A-2F5141B7847E}" type="presParOf" srcId="{67A5E046-80AA-4A3B-9AFE-284F75353517}" destId="{1266A2C7-EE85-47FE-BC5D-92F298036863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C3BF0E0-7F5E-46A3-9B19-AB92B32FBBE7}" type="doc">
      <dgm:prSet loTypeId="urn:microsoft.com/office/officeart/2005/8/layout/cycle4#1" loCatId="cycle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uk-UA"/>
        </a:p>
      </dgm:t>
    </dgm:pt>
    <dgm:pt modelId="{B71076D4-9397-4C19-9ACC-15390FCD0F20}">
      <dgm:prSet phldrT="[Текст]" custT="1"/>
      <dgm:spPr/>
      <dgm:t>
        <a:bodyPr/>
        <a:lstStyle/>
        <a:p>
          <a:r>
            <a: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Голосування</a:t>
          </a:r>
          <a:endParaRPr lang="uk-UA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026B15-3168-4A04-8C82-1E5D31227208}" type="parTrans" cxnId="{73738141-6B6B-46AE-A5A6-F21083276C87}">
      <dgm:prSet/>
      <dgm:spPr/>
      <dgm:t>
        <a:bodyPr/>
        <a:lstStyle/>
        <a:p>
          <a:endParaRPr lang="uk-UA"/>
        </a:p>
      </dgm:t>
    </dgm:pt>
    <dgm:pt modelId="{F9B84E2F-3D4F-4460-8DD6-C4CC72145D80}" type="sibTrans" cxnId="{73738141-6B6B-46AE-A5A6-F21083276C87}">
      <dgm:prSet/>
      <dgm:spPr/>
      <dgm:t>
        <a:bodyPr/>
        <a:lstStyle/>
        <a:p>
          <a:endParaRPr lang="uk-UA"/>
        </a:p>
      </dgm:t>
    </dgm:pt>
    <dgm:pt modelId="{988DF1E7-C512-4014-A6EC-8A5905DA970F}">
      <dgm:prSet phldrT="[Текст]" custT="1"/>
      <dgm:spPr/>
      <dgm:t>
        <a:bodyPr/>
        <a:lstStyle/>
        <a:p>
          <a:r>
            <a: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Дозволяє проводити опитування: автор список запитань з декількома відповідями, в звіті він побачить кількість голосів, поданих за той чи інший варіант. Опитування можна провести серед користувачів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LearningApps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або зробити його загальнодоступним.</a:t>
          </a:r>
          <a:endParaRPr lang="uk-UA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FB9771-265B-47BB-BF6D-17E76A586E0C}" type="parTrans" cxnId="{09E2950C-0F95-4351-87E4-510BECBB8866}">
      <dgm:prSet/>
      <dgm:spPr/>
      <dgm:t>
        <a:bodyPr/>
        <a:lstStyle/>
        <a:p>
          <a:endParaRPr lang="uk-UA"/>
        </a:p>
      </dgm:t>
    </dgm:pt>
    <dgm:pt modelId="{0F286B77-8C2D-490F-B5F1-35D07A3027B7}" type="sibTrans" cxnId="{09E2950C-0F95-4351-87E4-510BECBB8866}">
      <dgm:prSet/>
      <dgm:spPr/>
      <dgm:t>
        <a:bodyPr/>
        <a:lstStyle/>
        <a:p>
          <a:endParaRPr lang="uk-UA"/>
        </a:p>
      </dgm:t>
    </dgm:pt>
    <dgm:pt modelId="{77E6835A-93C1-40BD-A58F-02802F1096E2}">
      <dgm:prSet phldrT="[Текст]" custT="1"/>
      <dgm:spPr/>
      <dgm:t>
        <a:bodyPr/>
        <a:lstStyle/>
        <a:p>
          <a:r>
            <a: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Дошка оголошень</a:t>
          </a:r>
          <a:endParaRPr lang="uk-UA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EDC79B-C2E1-4098-BD6D-EC7E30195ACC}" type="parTrans" cxnId="{2B1AA4D1-0401-4E80-A535-F3634A850015}">
      <dgm:prSet/>
      <dgm:spPr/>
      <dgm:t>
        <a:bodyPr/>
        <a:lstStyle/>
        <a:p>
          <a:endParaRPr lang="uk-UA"/>
        </a:p>
      </dgm:t>
    </dgm:pt>
    <dgm:pt modelId="{8B1C49E5-D4D8-4062-8B27-84C75E2EC72D}" type="sibTrans" cxnId="{2B1AA4D1-0401-4E80-A535-F3634A850015}">
      <dgm:prSet/>
      <dgm:spPr/>
      <dgm:t>
        <a:bodyPr/>
        <a:lstStyle/>
        <a:p>
          <a:endParaRPr lang="uk-UA"/>
        </a:p>
      </dgm:t>
    </dgm:pt>
    <dgm:pt modelId="{9839F7F3-0041-47AC-9668-F4A401A0956B}">
      <dgm:prSet phldrT="[Текст]" custT="1"/>
      <dgm:spPr/>
      <dgm:t>
        <a:bodyPr/>
        <a:lstStyle/>
        <a:p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Залишати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можна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текстові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та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мультимедійні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записи.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Додавати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їх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можуть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усі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користувачі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видаляти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–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тільки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автор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додатка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uk-UA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2A2E49-3174-4F2D-9DDB-36F9F8F58EDB}" type="parTrans" cxnId="{4C18BE29-E949-4EF3-AB69-7EED847438E5}">
      <dgm:prSet/>
      <dgm:spPr/>
      <dgm:t>
        <a:bodyPr/>
        <a:lstStyle/>
        <a:p>
          <a:endParaRPr lang="uk-UA"/>
        </a:p>
      </dgm:t>
    </dgm:pt>
    <dgm:pt modelId="{CAC52998-37E3-49A4-8CB6-D7DBFFD2EA51}" type="sibTrans" cxnId="{4C18BE29-E949-4EF3-AB69-7EED847438E5}">
      <dgm:prSet/>
      <dgm:spPr/>
      <dgm:t>
        <a:bodyPr/>
        <a:lstStyle/>
        <a:p>
          <a:endParaRPr lang="uk-UA"/>
        </a:p>
      </dgm:t>
    </dgm:pt>
    <dgm:pt modelId="{22C940BD-A58E-416B-AD30-9C9DB56B3509}">
      <dgm:prSet phldrT="[Текст]" custT="1"/>
      <dgm:spPr/>
      <dgm:t>
        <a:bodyPr/>
        <a:lstStyle/>
        <a:p>
          <a:r>
            <a: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Блокнот</a:t>
          </a:r>
          <a:endParaRPr lang="uk-UA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0E7AED-DED6-42B4-B556-A1F957185702}" type="parTrans" cxnId="{1AD331E5-4B1C-48A1-80D7-8E72A8FF17C4}">
      <dgm:prSet/>
      <dgm:spPr/>
      <dgm:t>
        <a:bodyPr/>
        <a:lstStyle/>
        <a:p>
          <a:endParaRPr lang="uk-UA"/>
        </a:p>
      </dgm:t>
    </dgm:pt>
    <dgm:pt modelId="{EBFCA204-1C67-4BD4-80E1-09FCC12495A8}" type="sibTrans" cxnId="{1AD331E5-4B1C-48A1-80D7-8E72A8FF17C4}">
      <dgm:prSet/>
      <dgm:spPr/>
      <dgm:t>
        <a:bodyPr/>
        <a:lstStyle/>
        <a:p>
          <a:endParaRPr lang="uk-UA"/>
        </a:p>
      </dgm:t>
    </dgm:pt>
    <dgm:pt modelId="{C677423B-7DD2-427D-8A60-B5D8D42E7B3C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Особливість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якого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 тому,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що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записи в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ньому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може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робити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тільки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автор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додатка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Інші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можуть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їх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тільки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читати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uk-UA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8EABAB-3919-4D78-BDBC-678B674CE63E}" type="parTrans" cxnId="{5F3DBA0A-0362-48AC-9CD5-D84145660C07}">
      <dgm:prSet/>
      <dgm:spPr/>
      <dgm:t>
        <a:bodyPr/>
        <a:lstStyle/>
        <a:p>
          <a:endParaRPr lang="uk-UA"/>
        </a:p>
      </dgm:t>
    </dgm:pt>
    <dgm:pt modelId="{8D1CC92B-994F-4D86-B16E-A2EE9A39EE6B}" type="sibTrans" cxnId="{5F3DBA0A-0362-48AC-9CD5-D84145660C07}">
      <dgm:prSet/>
      <dgm:spPr/>
      <dgm:t>
        <a:bodyPr/>
        <a:lstStyle/>
        <a:p>
          <a:endParaRPr lang="uk-UA"/>
        </a:p>
      </dgm:t>
    </dgm:pt>
    <dgm:pt modelId="{F7DD2049-A6B5-4BD2-BF55-E760ABF15286}">
      <dgm:prSet phldrT="[Текст]" custT="1"/>
      <dgm:spPr/>
      <dgm:t>
        <a:bodyPr/>
        <a:lstStyle/>
        <a:p>
          <a:r>
            <a: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Чат</a:t>
          </a:r>
          <a:endParaRPr lang="uk-UA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A845B-E3CD-4031-990C-3EFB992526DF}" type="parTrans" cxnId="{A5A12EBB-8AC9-4003-A59C-6A7F91C6F80C}">
      <dgm:prSet/>
      <dgm:spPr/>
      <dgm:t>
        <a:bodyPr/>
        <a:lstStyle/>
        <a:p>
          <a:endParaRPr lang="uk-UA"/>
        </a:p>
      </dgm:t>
    </dgm:pt>
    <dgm:pt modelId="{530C41AC-5103-4AF3-82EC-ED1320454B16}" type="sibTrans" cxnId="{A5A12EBB-8AC9-4003-A59C-6A7F91C6F80C}">
      <dgm:prSet/>
      <dgm:spPr/>
      <dgm:t>
        <a:bodyPr/>
        <a:lstStyle/>
        <a:p>
          <a:endParaRPr lang="uk-UA"/>
        </a:p>
      </dgm:t>
    </dgm:pt>
    <dgm:pt modelId="{0329F112-B510-46FA-A6AB-49117CD3C682}">
      <dgm:prSet phldrT="[Текст]" custT="1"/>
      <dgm:spPr/>
      <dgm:t>
        <a:bodyPr/>
        <a:lstStyle/>
        <a:p>
          <a:pPr algn="l"/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Можна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створити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чат,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відправити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посилання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потрібним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людям і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спілкуватися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 ними. Для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підключення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 чату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реєстрація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не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потрібна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Працює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безвідмовно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але на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російську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мову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інтерфейс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не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перекладено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uk-UA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D2ED5B-BE58-4BE8-BDD5-D320F0BB2129}" type="parTrans" cxnId="{28880FC2-86C8-4B51-A575-687003DF2441}">
      <dgm:prSet/>
      <dgm:spPr/>
      <dgm:t>
        <a:bodyPr/>
        <a:lstStyle/>
        <a:p>
          <a:endParaRPr lang="uk-UA"/>
        </a:p>
      </dgm:t>
    </dgm:pt>
    <dgm:pt modelId="{DDA6D0FE-F490-44D4-9A25-C0A4D9CC467F}" type="sibTrans" cxnId="{28880FC2-86C8-4B51-A575-687003DF2441}">
      <dgm:prSet/>
      <dgm:spPr/>
      <dgm:t>
        <a:bodyPr/>
        <a:lstStyle/>
        <a:p>
          <a:endParaRPr lang="uk-UA"/>
        </a:p>
      </dgm:t>
    </dgm:pt>
    <dgm:pt modelId="{E8A2FDED-FE52-466F-B7BB-212FE31A2ECD}" type="pres">
      <dgm:prSet presAssocID="{CC3BF0E0-7F5E-46A3-9B19-AB92B32FBBE7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A88720A-BDF6-46BA-B8EA-06A1CB08F4A3}" type="pres">
      <dgm:prSet presAssocID="{CC3BF0E0-7F5E-46A3-9B19-AB92B32FBBE7}" presName="children" presStyleCnt="0"/>
      <dgm:spPr/>
    </dgm:pt>
    <dgm:pt modelId="{0DFDE7E7-ADA5-4215-BA6D-2ED7C82BC5EB}" type="pres">
      <dgm:prSet presAssocID="{CC3BF0E0-7F5E-46A3-9B19-AB92B32FBBE7}" presName="child1group" presStyleCnt="0"/>
      <dgm:spPr/>
    </dgm:pt>
    <dgm:pt modelId="{2B39FC6A-9391-4B43-A569-D19499F2ACF2}" type="pres">
      <dgm:prSet presAssocID="{CC3BF0E0-7F5E-46A3-9B19-AB92B32FBBE7}" presName="child1" presStyleLbl="bgAcc1" presStyleIdx="0" presStyleCnt="4" custScaleX="123598" custScaleY="144921" custLinFactNeighborX="-7786" custLinFactNeighborY="60096"/>
      <dgm:spPr/>
      <dgm:t>
        <a:bodyPr/>
        <a:lstStyle/>
        <a:p>
          <a:endParaRPr lang="uk-UA"/>
        </a:p>
      </dgm:t>
    </dgm:pt>
    <dgm:pt modelId="{91604014-83FB-47D6-B0FE-399FF0ECEF7F}" type="pres">
      <dgm:prSet presAssocID="{CC3BF0E0-7F5E-46A3-9B19-AB92B32FBBE7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0F5819C-E325-486D-AEAA-D95B1C7667AE}" type="pres">
      <dgm:prSet presAssocID="{CC3BF0E0-7F5E-46A3-9B19-AB92B32FBBE7}" presName="child2group" presStyleCnt="0"/>
      <dgm:spPr/>
    </dgm:pt>
    <dgm:pt modelId="{E3ED54EC-26D4-4A71-84E4-6F3B1FB64EBD}" type="pres">
      <dgm:prSet presAssocID="{CC3BF0E0-7F5E-46A3-9B19-AB92B32FBBE7}" presName="child2" presStyleLbl="bgAcc1" presStyleIdx="1" presStyleCnt="4" custScaleX="123598" custLinFactNeighborX="-4848" custLinFactNeighborY="44071"/>
      <dgm:spPr/>
      <dgm:t>
        <a:bodyPr/>
        <a:lstStyle/>
        <a:p>
          <a:endParaRPr lang="uk-UA"/>
        </a:p>
      </dgm:t>
    </dgm:pt>
    <dgm:pt modelId="{FF81AB81-9300-4665-A71C-2EE0F3E7514B}" type="pres">
      <dgm:prSet presAssocID="{CC3BF0E0-7F5E-46A3-9B19-AB92B32FBBE7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77C26B7-30C4-4EFC-A2AA-D832EC068BF9}" type="pres">
      <dgm:prSet presAssocID="{CC3BF0E0-7F5E-46A3-9B19-AB92B32FBBE7}" presName="child3group" presStyleCnt="0"/>
      <dgm:spPr/>
    </dgm:pt>
    <dgm:pt modelId="{13EFE1D4-F9E7-454B-899A-0FCEB68F5AF3}" type="pres">
      <dgm:prSet presAssocID="{CC3BF0E0-7F5E-46A3-9B19-AB92B32FBBE7}" presName="child3" presStyleLbl="bgAcc1" presStyleIdx="2" presStyleCnt="4" custScaleX="123598"/>
      <dgm:spPr/>
      <dgm:t>
        <a:bodyPr/>
        <a:lstStyle/>
        <a:p>
          <a:endParaRPr lang="uk-UA"/>
        </a:p>
      </dgm:t>
    </dgm:pt>
    <dgm:pt modelId="{A1E47163-81BA-4D90-A076-C525402D2D01}" type="pres">
      <dgm:prSet presAssocID="{CC3BF0E0-7F5E-46A3-9B19-AB92B32FBBE7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1540221-C796-4074-BC7D-ADE7B62C8BF2}" type="pres">
      <dgm:prSet presAssocID="{CC3BF0E0-7F5E-46A3-9B19-AB92B32FBBE7}" presName="child4group" presStyleCnt="0"/>
      <dgm:spPr/>
    </dgm:pt>
    <dgm:pt modelId="{B64AF102-9F36-45CD-B232-5AD95A16F8CA}" type="pres">
      <dgm:prSet presAssocID="{CC3BF0E0-7F5E-46A3-9B19-AB92B32FBBE7}" presName="child4" presStyleLbl="bgAcc1" presStyleIdx="3" presStyleCnt="4" custScaleX="140437" custScaleY="117529" custLinFactNeighborX="4154" custLinFactNeighborY="-9773"/>
      <dgm:spPr/>
      <dgm:t>
        <a:bodyPr/>
        <a:lstStyle/>
        <a:p>
          <a:endParaRPr lang="uk-UA"/>
        </a:p>
      </dgm:t>
    </dgm:pt>
    <dgm:pt modelId="{2F04CAD0-3538-4ADE-B80B-AC5C14C5817E}" type="pres">
      <dgm:prSet presAssocID="{CC3BF0E0-7F5E-46A3-9B19-AB92B32FBBE7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A9AC866-AE70-45A1-841E-3C8F8602E80D}" type="pres">
      <dgm:prSet presAssocID="{CC3BF0E0-7F5E-46A3-9B19-AB92B32FBBE7}" presName="childPlaceholder" presStyleCnt="0"/>
      <dgm:spPr/>
    </dgm:pt>
    <dgm:pt modelId="{FA4B0B62-A820-4525-AB27-D6FDEB379B25}" type="pres">
      <dgm:prSet presAssocID="{CC3BF0E0-7F5E-46A3-9B19-AB92B32FBBE7}" presName="circle" presStyleCnt="0"/>
      <dgm:spPr/>
    </dgm:pt>
    <dgm:pt modelId="{35E10BB0-F3F3-450F-BB8B-C3BCF492E174}" type="pres">
      <dgm:prSet presAssocID="{CC3BF0E0-7F5E-46A3-9B19-AB92B32FBBE7}" presName="quadrant1" presStyleLbl="node1" presStyleIdx="0" presStyleCnt="4" custScaleX="80415" custScaleY="61189" custLinFactNeighborX="-2960" custLinFactNeighborY="3849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F19DEA9-627A-4F0D-9847-C28014187C80}" type="pres">
      <dgm:prSet presAssocID="{CC3BF0E0-7F5E-46A3-9B19-AB92B32FBBE7}" presName="quadrant2" presStyleLbl="node1" presStyleIdx="1" presStyleCnt="4" custScaleX="88066" custScaleY="58549" custLinFactNeighborX="-20850" custLinFactNeighborY="3717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93B890E-C35D-45E1-80EA-2E6024F21E96}" type="pres">
      <dgm:prSet presAssocID="{CC3BF0E0-7F5E-46A3-9B19-AB92B32FBBE7}" presName="quadrant3" presStyleLbl="node1" presStyleIdx="2" presStyleCnt="4" custScaleX="83416" custScaleY="67111" custLinFactNeighborX="-17253" custLinFactNeighborY="-989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36C4481-D1AD-4292-BF8C-B08CCA1565AB}" type="pres">
      <dgm:prSet presAssocID="{CC3BF0E0-7F5E-46A3-9B19-AB92B32FBBE7}" presName="quadrant4" presStyleLbl="node1" presStyleIdx="3" presStyleCnt="4" custScaleX="86335" custScaleY="6711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A19A4FA-D382-4981-A0CA-DC1CA1B7B5E5}" type="pres">
      <dgm:prSet presAssocID="{CC3BF0E0-7F5E-46A3-9B19-AB92B32FBBE7}" presName="quadrantPlaceholder" presStyleCnt="0"/>
      <dgm:spPr/>
    </dgm:pt>
    <dgm:pt modelId="{4DD635FA-2CE7-4211-BE59-CB4E4AD65408}" type="pres">
      <dgm:prSet presAssocID="{CC3BF0E0-7F5E-46A3-9B19-AB92B32FBBE7}" presName="center1" presStyleLbl="fgShp" presStyleIdx="0" presStyleCnt="2" custLinFactNeighborX="-36475" custLinFactNeighborY="60090"/>
      <dgm:spPr/>
    </dgm:pt>
    <dgm:pt modelId="{687A0B3B-203D-443B-B303-C755E1F6A974}" type="pres">
      <dgm:prSet presAssocID="{CC3BF0E0-7F5E-46A3-9B19-AB92B32FBBE7}" presName="center2" presStyleLbl="fgShp" presStyleIdx="1" presStyleCnt="2" custLinFactNeighborX="-28527" custLinFactNeighborY="49050"/>
      <dgm:spPr/>
    </dgm:pt>
  </dgm:ptLst>
  <dgm:cxnLst>
    <dgm:cxn modelId="{C61AD9A6-A035-4ADC-B597-B60C4A47BA30}" type="presOf" srcId="{9839F7F3-0041-47AC-9668-F4A401A0956B}" destId="{E3ED54EC-26D4-4A71-84E4-6F3B1FB64EBD}" srcOrd="0" destOrd="0" presId="urn:microsoft.com/office/officeart/2005/8/layout/cycle4#1"/>
    <dgm:cxn modelId="{BD0C797D-2136-43D8-BD72-2BD051A92EAE}" type="presOf" srcId="{B71076D4-9397-4C19-9ACC-15390FCD0F20}" destId="{35E10BB0-F3F3-450F-BB8B-C3BCF492E174}" srcOrd="0" destOrd="0" presId="urn:microsoft.com/office/officeart/2005/8/layout/cycle4#1"/>
    <dgm:cxn modelId="{09E2950C-0F95-4351-87E4-510BECBB8866}" srcId="{B71076D4-9397-4C19-9ACC-15390FCD0F20}" destId="{988DF1E7-C512-4014-A6EC-8A5905DA970F}" srcOrd="0" destOrd="0" parTransId="{E2FB9771-265B-47BB-BF6D-17E76A586E0C}" sibTransId="{0F286B77-8C2D-490F-B5F1-35D07A3027B7}"/>
    <dgm:cxn modelId="{B1BAF84C-FB79-417F-8D85-4BED1295C606}" type="presOf" srcId="{C677423B-7DD2-427D-8A60-B5D8D42E7B3C}" destId="{A1E47163-81BA-4D90-A076-C525402D2D01}" srcOrd="1" destOrd="0" presId="urn:microsoft.com/office/officeart/2005/8/layout/cycle4#1"/>
    <dgm:cxn modelId="{1AD331E5-4B1C-48A1-80D7-8E72A8FF17C4}" srcId="{CC3BF0E0-7F5E-46A3-9B19-AB92B32FBBE7}" destId="{22C940BD-A58E-416B-AD30-9C9DB56B3509}" srcOrd="2" destOrd="0" parTransId="{820E7AED-DED6-42B4-B556-A1F957185702}" sibTransId="{EBFCA204-1C67-4BD4-80E1-09FCC12495A8}"/>
    <dgm:cxn modelId="{2B1AA4D1-0401-4E80-A535-F3634A850015}" srcId="{CC3BF0E0-7F5E-46A3-9B19-AB92B32FBBE7}" destId="{77E6835A-93C1-40BD-A58F-02802F1096E2}" srcOrd="1" destOrd="0" parTransId="{EAEDC79B-C2E1-4098-BD6D-EC7E30195ACC}" sibTransId="{8B1C49E5-D4D8-4062-8B27-84C75E2EC72D}"/>
    <dgm:cxn modelId="{6496376E-A3A0-43C4-9106-7B9BD5FDC898}" type="presOf" srcId="{F7DD2049-A6B5-4BD2-BF55-E760ABF15286}" destId="{436C4481-D1AD-4292-BF8C-B08CCA1565AB}" srcOrd="0" destOrd="0" presId="urn:microsoft.com/office/officeart/2005/8/layout/cycle4#1"/>
    <dgm:cxn modelId="{C563C7F1-F57B-4F51-B6A3-6AC62BA8A933}" type="presOf" srcId="{CC3BF0E0-7F5E-46A3-9B19-AB92B32FBBE7}" destId="{E8A2FDED-FE52-466F-B7BB-212FE31A2ECD}" srcOrd="0" destOrd="0" presId="urn:microsoft.com/office/officeart/2005/8/layout/cycle4#1"/>
    <dgm:cxn modelId="{4C18BE29-E949-4EF3-AB69-7EED847438E5}" srcId="{77E6835A-93C1-40BD-A58F-02802F1096E2}" destId="{9839F7F3-0041-47AC-9668-F4A401A0956B}" srcOrd="0" destOrd="0" parTransId="{C82A2E49-3174-4F2D-9DDB-36F9F8F58EDB}" sibTransId="{CAC52998-37E3-49A4-8CB6-D7DBFFD2EA51}"/>
    <dgm:cxn modelId="{FF49F7D1-88B8-4D92-A1B0-8139430D0238}" type="presOf" srcId="{77E6835A-93C1-40BD-A58F-02802F1096E2}" destId="{BF19DEA9-627A-4F0D-9847-C28014187C80}" srcOrd="0" destOrd="0" presId="urn:microsoft.com/office/officeart/2005/8/layout/cycle4#1"/>
    <dgm:cxn modelId="{5CE491ED-A979-4494-A23B-77F9B9832F43}" type="presOf" srcId="{9839F7F3-0041-47AC-9668-F4A401A0956B}" destId="{FF81AB81-9300-4665-A71C-2EE0F3E7514B}" srcOrd="1" destOrd="0" presId="urn:microsoft.com/office/officeart/2005/8/layout/cycle4#1"/>
    <dgm:cxn modelId="{28880FC2-86C8-4B51-A575-687003DF2441}" srcId="{F7DD2049-A6B5-4BD2-BF55-E760ABF15286}" destId="{0329F112-B510-46FA-A6AB-49117CD3C682}" srcOrd="0" destOrd="0" parTransId="{41D2ED5B-BE58-4BE8-BDD5-D320F0BB2129}" sibTransId="{DDA6D0FE-F490-44D4-9A25-C0A4D9CC467F}"/>
    <dgm:cxn modelId="{D5C06581-F14C-4821-A1E8-6EBD2E9B78BA}" type="presOf" srcId="{0329F112-B510-46FA-A6AB-49117CD3C682}" destId="{B64AF102-9F36-45CD-B232-5AD95A16F8CA}" srcOrd="0" destOrd="0" presId="urn:microsoft.com/office/officeart/2005/8/layout/cycle4#1"/>
    <dgm:cxn modelId="{10146DE9-FFB8-4148-AE77-F6FE1B7CE8D0}" type="presOf" srcId="{0329F112-B510-46FA-A6AB-49117CD3C682}" destId="{2F04CAD0-3538-4ADE-B80B-AC5C14C5817E}" srcOrd="1" destOrd="0" presId="urn:microsoft.com/office/officeart/2005/8/layout/cycle4#1"/>
    <dgm:cxn modelId="{72463B93-FB7E-4213-A6DC-C5FB2CF34945}" type="presOf" srcId="{988DF1E7-C512-4014-A6EC-8A5905DA970F}" destId="{91604014-83FB-47D6-B0FE-399FF0ECEF7F}" srcOrd="1" destOrd="0" presId="urn:microsoft.com/office/officeart/2005/8/layout/cycle4#1"/>
    <dgm:cxn modelId="{1BCB39AE-ABFD-41B3-89DD-671741ABF46E}" type="presOf" srcId="{22C940BD-A58E-416B-AD30-9C9DB56B3509}" destId="{993B890E-C35D-45E1-80EA-2E6024F21E96}" srcOrd="0" destOrd="0" presId="urn:microsoft.com/office/officeart/2005/8/layout/cycle4#1"/>
    <dgm:cxn modelId="{5F3DBA0A-0362-48AC-9CD5-D84145660C07}" srcId="{22C940BD-A58E-416B-AD30-9C9DB56B3509}" destId="{C677423B-7DD2-427D-8A60-B5D8D42E7B3C}" srcOrd="0" destOrd="0" parTransId="{A38EABAB-3919-4D78-BDBC-678B674CE63E}" sibTransId="{8D1CC92B-994F-4D86-B16E-A2EE9A39EE6B}"/>
    <dgm:cxn modelId="{9C9EA5DE-075D-4494-8B8D-34FDCE431EA5}" type="presOf" srcId="{C677423B-7DD2-427D-8A60-B5D8D42E7B3C}" destId="{13EFE1D4-F9E7-454B-899A-0FCEB68F5AF3}" srcOrd="0" destOrd="0" presId="urn:microsoft.com/office/officeart/2005/8/layout/cycle4#1"/>
    <dgm:cxn modelId="{A5A12EBB-8AC9-4003-A59C-6A7F91C6F80C}" srcId="{CC3BF0E0-7F5E-46A3-9B19-AB92B32FBBE7}" destId="{F7DD2049-A6B5-4BD2-BF55-E760ABF15286}" srcOrd="3" destOrd="0" parTransId="{B8CA845B-E3CD-4031-990C-3EFB992526DF}" sibTransId="{530C41AC-5103-4AF3-82EC-ED1320454B16}"/>
    <dgm:cxn modelId="{C0672D26-34CE-47F0-B3F3-FE2277526AA0}" type="presOf" srcId="{988DF1E7-C512-4014-A6EC-8A5905DA970F}" destId="{2B39FC6A-9391-4B43-A569-D19499F2ACF2}" srcOrd="0" destOrd="0" presId="urn:microsoft.com/office/officeart/2005/8/layout/cycle4#1"/>
    <dgm:cxn modelId="{73738141-6B6B-46AE-A5A6-F21083276C87}" srcId="{CC3BF0E0-7F5E-46A3-9B19-AB92B32FBBE7}" destId="{B71076D4-9397-4C19-9ACC-15390FCD0F20}" srcOrd="0" destOrd="0" parTransId="{BD026B15-3168-4A04-8C82-1E5D31227208}" sibTransId="{F9B84E2F-3D4F-4460-8DD6-C4CC72145D80}"/>
    <dgm:cxn modelId="{1E0E97A9-B0A8-4A04-93F2-9D25EF5AF2A5}" type="presParOf" srcId="{E8A2FDED-FE52-466F-B7BB-212FE31A2ECD}" destId="{EA88720A-BDF6-46BA-B8EA-06A1CB08F4A3}" srcOrd="0" destOrd="0" presId="urn:microsoft.com/office/officeart/2005/8/layout/cycle4#1"/>
    <dgm:cxn modelId="{384D9BA3-3644-4F14-8595-017AC59BBA34}" type="presParOf" srcId="{EA88720A-BDF6-46BA-B8EA-06A1CB08F4A3}" destId="{0DFDE7E7-ADA5-4215-BA6D-2ED7C82BC5EB}" srcOrd="0" destOrd="0" presId="urn:microsoft.com/office/officeart/2005/8/layout/cycle4#1"/>
    <dgm:cxn modelId="{EF2D9B6E-F28C-447B-B32C-B97F0C997518}" type="presParOf" srcId="{0DFDE7E7-ADA5-4215-BA6D-2ED7C82BC5EB}" destId="{2B39FC6A-9391-4B43-A569-D19499F2ACF2}" srcOrd="0" destOrd="0" presId="urn:microsoft.com/office/officeart/2005/8/layout/cycle4#1"/>
    <dgm:cxn modelId="{E3D0C9FB-9EA3-4AAD-BD29-514A0BD8E524}" type="presParOf" srcId="{0DFDE7E7-ADA5-4215-BA6D-2ED7C82BC5EB}" destId="{91604014-83FB-47D6-B0FE-399FF0ECEF7F}" srcOrd="1" destOrd="0" presId="urn:microsoft.com/office/officeart/2005/8/layout/cycle4#1"/>
    <dgm:cxn modelId="{C7B027D6-58DC-4F9F-832B-CC3639A9C9CB}" type="presParOf" srcId="{EA88720A-BDF6-46BA-B8EA-06A1CB08F4A3}" destId="{30F5819C-E325-486D-AEAA-D95B1C7667AE}" srcOrd="1" destOrd="0" presId="urn:microsoft.com/office/officeart/2005/8/layout/cycle4#1"/>
    <dgm:cxn modelId="{7FDA031B-F4D5-4398-8E51-656E5700D3D3}" type="presParOf" srcId="{30F5819C-E325-486D-AEAA-D95B1C7667AE}" destId="{E3ED54EC-26D4-4A71-84E4-6F3B1FB64EBD}" srcOrd="0" destOrd="0" presId="urn:microsoft.com/office/officeart/2005/8/layout/cycle4#1"/>
    <dgm:cxn modelId="{CA5B0133-C648-4595-B6E1-35427348F3D2}" type="presParOf" srcId="{30F5819C-E325-486D-AEAA-D95B1C7667AE}" destId="{FF81AB81-9300-4665-A71C-2EE0F3E7514B}" srcOrd="1" destOrd="0" presId="urn:microsoft.com/office/officeart/2005/8/layout/cycle4#1"/>
    <dgm:cxn modelId="{8F02672A-5E17-4CB7-9C16-F019A3AD3BCC}" type="presParOf" srcId="{EA88720A-BDF6-46BA-B8EA-06A1CB08F4A3}" destId="{777C26B7-30C4-4EFC-A2AA-D832EC068BF9}" srcOrd="2" destOrd="0" presId="urn:microsoft.com/office/officeart/2005/8/layout/cycle4#1"/>
    <dgm:cxn modelId="{68953C0E-1500-4A46-9DEA-DDDE13DD01E7}" type="presParOf" srcId="{777C26B7-30C4-4EFC-A2AA-D832EC068BF9}" destId="{13EFE1D4-F9E7-454B-899A-0FCEB68F5AF3}" srcOrd="0" destOrd="0" presId="urn:microsoft.com/office/officeart/2005/8/layout/cycle4#1"/>
    <dgm:cxn modelId="{F978E189-CDD0-4512-8855-5BB8873011C6}" type="presParOf" srcId="{777C26B7-30C4-4EFC-A2AA-D832EC068BF9}" destId="{A1E47163-81BA-4D90-A076-C525402D2D01}" srcOrd="1" destOrd="0" presId="urn:microsoft.com/office/officeart/2005/8/layout/cycle4#1"/>
    <dgm:cxn modelId="{F480B293-30F3-43BB-AA98-50287DED71BB}" type="presParOf" srcId="{EA88720A-BDF6-46BA-B8EA-06A1CB08F4A3}" destId="{81540221-C796-4074-BC7D-ADE7B62C8BF2}" srcOrd="3" destOrd="0" presId="urn:microsoft.com/office/officeart/2005/8/layout/cycle4#1"/>
    <dgm:cxn modelId="{E7A8D722-9FA8-4C58-9807-0C1E425BE1FB}" type="presParOf" srcId="{81540221-C796-4074-BC7D-ADE7B62C8BF2}" destId="{B64AF102-9F36-45CD-B232-5AD95A16F8CA}" srcOrd="0" destOrd="0" presId="urn:microsoft.com/office/officeart/2005/8/layout/cycle4#1"/>
    <dgm:cxn modelId="{6929E3D3-1541-43DD-8A43-052F39F993BA}" type="presParOf" srcId="{81540221-C796-4074-BC7D-ADE7B62C8BF2}" destId="{2F04CAD0-3538-4ADE-B80B-AC5C14C5817E}" srcOrd="1" destOrd="0" presId="urn:microsoft.com/office/officeart/2005/8/layout/cycle4#1"/>
    <dgm:cxn modelId="{F4B738D3-F859-4952-8955-0E2C9D7194D6}" type="presParOf" srcId="{EA88720A-BDF6-46BA-B8EA-06A1CB08F4A3}" destId="{5A9AC866-AE70-45A1-841E-3C8F8602E80D}" srcOrd="4" destOrd="0" presId="urn:microsoft.com/office/officeart/2005/8/layout/cycle4#1"/>
    <dgm:cxn modelId="{14331253-B613-4C03-A1BA-F23917A33015}" type="presParOf" srcId="{E8A2FDED-FE52-466F-B7BB-212FE31A2ECD}" destId="{FA4B0B62-A820-4525-AB27-D6FDEB379B25}" srcOrd="1" destOrd="0" presId="urn:microsoft.com/office/officeart/2005/8/layout/cycle4#1"/>
    <dgm:cxn modelId="{32527CA8-E51E-4A97-8E7E-85B9E49C9F81}" type="presParOf" srcId="{FA4B0B62-A820-4525-AB27-D6FDEB379B25}" destId="{35E10BB0-F3F3-450F-BB8B-C3BCF492E174}" srcOrd="0" destOrd="0" presId="urn:microsoft.com/office/officeart/2005/8/layout/cycle4#1"/>
    <dgm:cxn modelId="{04C4B316-00B2-491C-AC07-8DCC20D98E7E}" type="presParOf" srcId="{FA4B0B62-A820-4525-AB27-D6FDEB379B25}" destId="{BF19DEA9-627A-4F0D-9847-C28014187C80}" srcOrd="1" destOrd="0" presId="urn:microsoft.com/office/officeart/2005/8/layout/cycle4#1"/>
    <dgm:cxn modelId="{1B89DC43-80E7-4BF3-BEB1-B505756BFB39}" type="presParOf" srcId="{FA4B0B62-A820-4525-AB27-D6FDEB379B25}" destId="{993B890E-C35D-45E1-80EA-2E6024F21E96}" srcOrd="2" destOrd="0" presId="urn:microsoft.com/office/officeart/2005/8/layout/cycle4#1"/>
    <dgm:cxn modelId="{D116B52A-9808-4DC0-822E-CEB9FDCF6FDB}" type="presParOf" srcId="{FA4B0B62-A820-4525-AB27-D6FDEB379B25}" destId="{436C4481-D1AD-4292-BF8C-B08CCA1565AB}" srcOrd="3" destOrd="0" presId="urn:microsoft.com/office/officeart/2005/8/layout/cycle4#1"/>
    <dgm:cxn modelId="{A62731AE-F4D6-412E-B10A-88D14DDF4845}" type="presParOf" srcId="{FA4B0B62-A820-4525-AB27-D6FDEB379B25}" destId="{4A19A4FA-D382-4981-A0CA-DC1CA1B7B5E5}" srcOrd="4" destOrd="0" presId="urn:microsoft.com/office/officeart/2005/8/layout/cycle4#1"/>
    <dgm:cxn modelId="{F58D043B-B6FD-45F7-802F-FD875E8880C0}" type="presParOf" srcId="{E8A2FDED-FE52-466F-B7BB-212FE31A2ECD}" destId="{4DD635FA-2CE7-4211-BE59-CB4E4AD65408}" srcOrd="2" destOrd="0" presId="urn:microsoft.com/office/officeart/2005/8/layout/cycle4#1"/>
    <dgm:cxn modelId="{4B092F07-70B3-4EBE-AFA9-476F1595CCED}" type="presParOf" srcId="{E8A2FDED-FE52-466F-B7BB-212FE31A2ECD}" destId="{687A0B3B-203D-443B-B303-C755E1F6A974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A02D586-EC2A-4C7F-86A8-B6590778B144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69642B97-88B9-4561-A38B-8E8FB967540C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Безкоштовне користування.</a:t>
          </a:r>
          <a:endParaRPr lang="uk-UA" sz="1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5D69DF-6890-4D0C-A9A4-BAB5F9998DAA}" type="parTrans" cxnId="{888145C8-F006-4AA2-A22D-B27C6AB947B5}">
      <dgm:prSet/>
      <dgm:spPr/>
      <dgm:t>
        <a:bodyPr/>
        <a:lstStyle/>
        <a:p>
          <a:endParaRPr lang="uk-UA"/>
        </a:p>
      </dgm:t>
    </dgm:pt>
    <dgm:pt modelId="{1BB677A5-9DD1-4A9A-AD07-C6F78133472D}" type="sibTrans" cxnId="{888145C8-F006-4AA2-A22D-B27C6AB947B5}">
      <dgm:prSet/>
      <dgm:spPr/>
      <dgm:t>
        <a:bodyPr/>
        <a:lstStyle/>
        <a:p>
          <a:endParaRPr lang="uk-UA"/>
        </a:p>
      </dgm:t>
    </dgm:pt>
    <dgm:pt modelId="{DBB52CEE-BB82-420C-BE3C-AD58A5261122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Будь-яку з чужих </a:t>
          </a:r>
          <a:r>
            <a:rPr lang="ru-RU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вправ</a:t>
          </a:r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 </a:t>
          </a:r>
          <a:r>
            <a:rPr lang="ru-RU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галереї</a:t>
          </a:r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можна</a:t>
          </a:r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використовувати</a:t>
          </a:r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як шаблон для </a:t>
          </a:r>
          <a:r>
            <a:rPr lang="ru-RU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свого</a:t>
          </a:r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додатка</a:t>
          </a:r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uk-UA" sz="1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BCA817-B442-4255-BB94-4E9F9ABFE34E}" type="parTrans" cxnId="{575235E6-1845-45C3-9844-B15BD946888B}">
      <dgm:prSet/>
      <dgm:spPr/>
      <dgm:t>
        <a:bodyPr/>
        <a:lstStyle/>
        <a:p>
          <a:endParaRPr lang="uk-UA"/>
        </a:p>
      </dgm:t>
    </dgm:pt>
    <dgm:pt modelId="{6EE62E63-2FB2-41E5-94D8-24DB78D938DA}" type="sibTrans" cxnId="{575235E6-1845-45C3-9844-B15BD946888B}">
      <dgm:prSet/>
      <dgm:spPr/>
      <dgm:t>
        <a:bodyPr/>
        <a:lstStyle/>
        <a:p>
          <a:endParaRPr lang="uk-UA"/>
        </a:p>
      </dgm:t>
    </dgm:pt>
    <dgm:pt modelId="{444B0B05-F029-4A2C-87E9-665A4DD26B37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Простий процес створення вправ</a:t>
          </a:r>
          <a:endParaRPr lang="uk-UA" sz="1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ECBB28-5189-4C24-95F4-4BE43546985B}" type="parTrans" cxnId="{4C157058-3E7D-40CF-BAB3-BADC762A1963}">
      <dgm:prSet/>
      <dgm:spPr/>
      <dgm:t>
        <a:bodyPr/>
        <a:lstStyle/>
        <a:p>
          <a:endParaRPr lang="uk-UA"/>
        </a:p>
      </dgm:t>
    </dgm:pt>
    <dgm:pt modelId="{1D2391C8-7AE2-4340-8507-A7936152F945}" type="sibTrans" cxnId="{4C157058-3E7D-40CF-BAB3-BADC762A1963}">
      <dgm:prSet/>
      <dgm:spPr/>
      <dgm:t>
        <a:bodyPr/>
        <a:lstStyle/>
        <a:p>
          <a:endParaRPr lang="uk-UA"/>
        </a:p>
      </dgm:t>
    </dgm:pt>
    <dgm:pt modelId="{FF26F720-35A8-46EA-8622-5A0755DD6390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Підвищує навчальну мотивацію</a:t>
          </a:r>
          <a:endParaRPr lang="uk-UA" sz="1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12C31B-EBF8-43F4-BEC4-77251748B4FD}" type="parTrans" cxnId="{3527C15C-0108-44D3-99E3-04E2FAB957C4}">
      <dgm:prSet/>
      <dgm:spPr/>
      <dgm:t>
        <a:bodyPr/>
        <a:lstStyle/>
        <a:p>
          <a:endParaRPr lang="uk-UA"/>
        </a:p>
      </dgm:t>
    </dgm:pt>
    <dgm:pt modelId="{4BC4D64C-20DD-4108-87BF-14D04E55CC7A}" type="sibTrans" cxnId="{3527C15C-0108-44D3-99E3-04E2FAB957C4}">
      <dgm:prSet/>
      <dgm:spPr/>
      <dgm:t>
        <a:bodyPr/>
        <a:lstStyle/>
        <a:p>
          <a:endParaRPr lang="uk-UA"/>
        </a:p>
      </dgm:t>
    </dgm:pt>
    <dgm:pt modelId="{950B5862-DEC2-4450-BEB0-E1ED4B263870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Великий вибір ігрових завдань.</a:t>
          </a:r>
          <a:endParaRPr lang="uk-UA" sz="1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AA08DC-88FD-4F9E-A285-EAD9FAC13255}" type="parTrans" cxnId="{3BEA9294-7775-4DE6-ADD6-D8B0C2B24A14}">
      <dgm:prSet/>
      <dgm:spPr/>
      <dgm:t>
        <a:bodyPr/>
        <a:lstStyle/>
        <a:p>
          <a:endParaRPr lang="uk-UA"/>
        </a:p>
      </dgm:t>
    </dgm:pt>
    <dgm:pt modelId="{0ECAB39B-35B8-4BD7-B369-26DA9FA8B9C9}" type="sibTrans" cxnId="{3BEA9294-7775-4DE6-ADD6-D8B0C2B24A14}">
      <dgm:prSet/>
      <dgm:spPr/>
      <dgm:t>
        <a:bodyPr/>
        <a:lstStyle/>
        <a:p>
          <a:endParaRPr lang="uk-UA"/>
        </a:p>
      </dgm:t>
    </dgm:pt>
    <dgm:pt modelId="{AD94F7AA-082E-45B8-B368-3CE85D055BED}">
      <dgm:prSet phldrT="[Текст]" custT="1"/>
      <dgm:spPr/>
      <dgm:t>
        <a:bodyPr/>
        <a:lstStyle/>
        <a:p>
          <a:r>
            <a:rPr lang="ru-RU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Заповнює</a:t>
          </a:r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дефіцит</a:t>
          </a:r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джерел</a:t>
          </a:r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навчального</a:t>
          </a:r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матеріалу</a:t>
          </a:r>
          <a:r>
            <a: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uk-UA" sz="1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90C507-0A71-4899-B13F-08F3AB321874}" type="parTrans" cxnId="{46AC2419-0FAB-48C2-873C-7861437C7503}">
      <dgm:prSet/>
      <dgm:spPr/>
      <dgm:t>
        <a:bodyPr/>
        <a:lstStyle/>
        <a:p>
          <a:endParaRPr lang="uk-UA"/>
        </a:p>
      </dgm:t>
    </dgm:pt>
    <dgm:pt modelId="{AB080D5B-95B0-4C4B-92D3-66D0AEDC6E4D}" type="sibTrans" cxnId="{46AC2419-0FAB-48C2-873C-7861437C7503}">
      <dgm:prSet/>
      <dgm:spPr/>
      <dgm:t>
        <a:bodyPr/>
        <a:lstStyle/>
        <a:p>
          <a:endParaRPr lang="uk-UA"/>
        </a:p>
      </dgm:t>
    </dgm:pt>
    <dgm:pt modelId="{37A44331-5B8B-4E2C-B55B-27743FE2474C}" type="pres">
      <dgm:prSet presAssocID="{4A02D586-EC2A-4C7F-86A8-B6590778B144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108D64F0-32F9-4EF7-823D-3486ED389EAB}" type="pres">
      <dgm:prSet presAssocID="{69642B97-88B9-4561-A38B-8E8FB967540C}" presName="composite" presStyleCnt="0"/>
      <dgm:spPr/>
    </dgm:pt>
    <dgm:pt modelId="{644DE062-70E5-4021-8AFE-46C2F83B32B6}" type="pres">
      <dgm:prSet presAssocID="{69642B97-88B9-4561-A38B-8E8FB967540C}" presName="Parent1" presStyleLbl="node1" presStyleIdx="0" presStyleCnt="6" custScaleX="121985" custLinFactNeighborX="-34644" custLinFactNeighborY="-108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306F147-194C-48F9-BA07-E8856213A5F8}" type="pres">
      <dgm:prSet presAssocID="{69642B97-88B9-4561-A38B-8E8FB967540C}" presName="Childtext1" presStyleLbl="revTx" presStyleIdx="0" presStyleCnt="3" custScaleX="121985" custLinFactNeighborX="-5297" custLinFactNeighborY="3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F18E5D7-0CEE-440B-8DFD-1E9C454FAE7A}" type="pres">
      <dgm:prSet presAssocID="{69642B97-88B9-4561-A38B-8E8FB967540C}" presName="BalanceSpacing" presStyleCnt="0"/>
      <dgm:spPr/>
    </dgm:pt>
    <dgm:pt modelId="{542B00D1-FAE2-4256-9953-5B377DB119F4}" type="pres">
      <dgm:prSet presAssocID="{69642B97-88B9-4561-A38B-8E8FB967540C}" presName="BalanceSpacing1" presStyleCnt="0"/>
      <dgm:spPr/>
    </dgm:pt>
    <dgm:pt modelId="{57165261-ECFB-4C69-B36D-832CDAC312E2}" type="pres">
      <dgm:prSet presAssocID="{1BB677A5-9DD1-4A9A-AD07-C6F78133472D}" presName="Accent1Text" presStyleLbl="node1" presStyleIdx="1" presStyleCnt="6" custLinFactNeighborX="-50376" custLinFactNeighborY="-2"/>
      <dgm:spPr/>
      <dgm:t>
        <a:bodyPr/>
        <a:lstStyle/>
        <a:p>
          <a:endParaRPr lang="uk-UA"/>
        </a:p>
      </dgm:t>
    </dgm:pt>
    <dgm:pt modelId="{A1FEFD32-4F4F-4263-A48D-FFD46A6D7588}" type="pres">
      <dgm:prSet presAssocID="{1BB677A5-9DD1-4A9A-AD07-C6F78133472D}" presName="spaceBetweenRectangles" presStyleCnt="0"/>
      <dgm:spPr/>
    </dgm:pt>
    <dgm:pt modelId="{0C948905-E1B8-4736-8D40-BBB45ED5C402}" type="pres">
      <dgm:prSet presAssocID="{444B0B05-F029-4A2C-87E9-665A4DD26B37}" presName="composite" presStyleCnt="0"/>
      <dgm:spPr/>
    </dgm:pt>
    <dgm:pt modelId="{5CEE5BEF-9012-4A4C-97D3-0E8BB3DE7EA0}" type="pres">
      <dgm:prSet presAssocID="{444B0B05-F029-4A2C-87E9-665A4DD26B37}" presName="Parent1" presStyleLbl="node1" presStyleIdx="2" presStyleCnt="6" custScaleX="121985" custLinFactNeighborX="-52528" custLinFactNeighborY="32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1455F7E-4530-4DE2-BE36-FFF5AEFAFE31}" type="pres">
      <dgm:prSet presAssocID="{444B0B05-F029-4A2C-87E9-665A4DD26B37}" presName="Childtext1" presStyleLbl="revTx" presStyleIdx="1" presStyleCnt="3" custScaleX="81692" custLinFactNeighborX="-46645" custLinFactNeighborY="115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EE342AF-A01B-4B9B-8CA6-2CE61C79A8B9}" type="pres">
      <dgm:prSet presAssocID="{444B0B05-F029-4A2C-87E9-665A4DD26B37}" presName="BalanceSpacing" presStyleCnt="0"/>
      <dgm:spPr/>
    </dgm:pt>
    <dgm:pt modelId="{F06610C8-DA32-4844-8903-A1678550A5BF}" type="pres">
      <dgm:prSet presAssocID="{444B0B05-F029-4A2C-87E9-665A4DD26B37}" presName="BalanceSpacing1" presStyleCnt="0"/>
      <dgm:spPr/>
    </dgm:pt>
    <dgm:pt modelId="{B409927F-4E07-444B-B114-B97E78F91F5E}" type="pres">
      <dgm:prSet presAssocID="{1D2391C8-7AE2-4340-8507-A7936152F945}" presName="Accent1Text" presStyleLbl="node1" presStyleIdx="3" presStyleCnt="6" custLinFactNeighborX="-44972" custLinFactNeighborY="-225"/>
      <dgm:spPr/>
      <dgm:t>
        <a:bodyPr/>
        <a:lstStyle/>
        <a:p>
          <a:endParaRPr lang="uk-UA"/>
        </a:p>
      </dgm:t>
    </dgm:pt>
    <dgm:pt modelId="{4E7ECA86-4825-4B03-99CD-DA6DBE3141C2}" type="pres">
      <dgm:prSet presAssocID="{1D2391C8-7AE2-4340-8507-A7936152F945}" presName="spaceBetweenRectangles" presStyleCnt="0"/>
      <dgm:spPr/>
    </dgm:pt>
    <dgm:pt modelId="{D2C49CA7-3D7F-4A96-BE1C-008D90149C2C}" type="pres">
      <dgm:prSet presAssocID="{950B5862-DEC2-4450-BEB0-E1ED4B263870}" presName="composite" presStyleCnt="0"/>
      <dgm:spPr/>
    </dgm:pt>
    <dgm:pt modelId="{7FE45E00-8A6E-4818-90C4-5EE123C0E251}" type="pres">
      <dgm:prSet presAssocID="{950B5862-DEC2-4450-BEB0-E1ED4B263870}" presName="Parent1" presStyleLbl="node1" presStyleIdx="4" presStyleCnt="6" custScaleX="121985" custLinFactNeighborX="-34644" custLinFactNeighborY="-121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3654DC6-FE50-455C-893C-BE95F57C7AB1}" type="pres">
      <dgm:prSet presAssocID="{950B5862-DEC2-4450-BEB0-E1ED4B263870}" presName="Childtext1" presStyleLbl="revTx" presStyleIdx="2" presStyleCnt="3" custScaleX="121985" custLinFactNeighborX="-5297" custLinFactNeighborY="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E58DEDD-390A-4768-9ECD-C70BF6102049}" type="pres">
      <dgm:prSet presAssocID="{950B5862-DEC2-4450-BEB0-E1ED4B263870}" presName="BalanceSpacing" presStyleCnt="0"/>
      <dgm:spPr/>
    </dgm:pt>
    <dgm:pt modelId="{7FB5482A-40C8-4BBB-8A21-65B3209222C9}" type="pres">
      <dgm:prSet presAssocID="{950B5862-DEC2-4450-BEB0-E1ED4B263870}" presName="BalanceSpacing1" presStyleCnt="0"/>
      <dgm:spPr/>
    </dgm:pt>
    <dgm:pt modelId="{701950E2-DF02-4464-9182-833DFFD4EFFB}" type="pres">
      <dgm:prSet presAssocID="{0ECAB39B-35B8-4BD7-B369-26DA9FA8B9C9}" presName="Accent1Text" presStyleLbl="node1" presStyleIdx="5" presStyleCnt="6" custLinFactNeighborX="-47645" custLinFactNeighborY="129"/>
      <dgm:spPr/>
      <dgm:t>
        <a:bodyPr/>
        <a:lstStyle/>
        <a:p>
          <a:endParaRPr lang="uk-UA"/>
        </a:p>
      </dgm:t>
    </dgm:pt>
  </dgm:ptLst>
  <dgm:cxnLst>
    <dgm:cxn modelId="{363E7D87-3556-444E-BC8C-39E195E12E5E}" type="presOf" srcId="{69642B97-88B9-4561-A38B-8E8FB967540C}" destId="{644DE062-70E5-4021-8AFE-46C2F83B32B6}" srcOrd="0" destOrd="0" presId="urn:microsoft.com/office/officeart/2008/layout/AlternatingHexagons"/>
    <dgm:cxn modelId="{888145C8-F006-4AA2-A22D-B27C6AB947B5}" srcId="{4A02D586-EC2A-4C7F-86A8-B6590778B144}" destId="{69642B97-88B9-4561-A38B-8E8FB967540C}" srcOrd="0" destOrd="0" parTransId="{E55D69DF-6890-4D0C-A9A4-BAB5F9998DAA}" sibTransId="{1BB677A5-9DD1-4A9A-AD07-C6F78133472D}"/>
    <dgm:cxn modelId="{65684B4D-8615-42F3-9FAB-E44CA3B9DD5F}" type="presOf" srcId="{1D2391C8-7AE2-4340-8507-A7936152F945}" destId="{B409927F-4E07-444B-B114-B97E78F91F5E}" srcOrd="0" destOrd="0" presId="urn:microsoft.com/office/officeart/2008/layout/AlternatingHexagons"/>
    <dgm:cxn modelId="{575235E6-1845-45C3-9844-B15BD946888B}" srcId="{69642B97-88B9-4561-A38B-8E8FB967540C}" destId="{DBB52CEE-BB82-420C-BE3C-AD58A5261122}" srcOrd="0" destOrd="0" parTransId="{A1BCA817-B442-4255-BB94-4E9F9ABFE34E}" sibTransId="{6EE62E63-2FB2-41E5-94D8-24DB78D938DA}"/>
    <dgm:cxn modelId="{0B431182-CD7B-4330-B00A-6790C2486438}" type="presOf" srcId="{950B5862-DEC2-4450-BEB0-E1ED4B263870}" destId="{7FE45E00-8A6E-4818-90C4-5EE123C0E251}" srcOrd="0" destOrd="0" presId="urn:microsoft.com/office/officeart/2008/layout/AlternatingHexagons"/>
    <dgm:cxn modelId="{3BEA9294-7775-4DE6-ADD6-D8B0C2B24A14}" srcId="{4A02D586-EC2A-4C7F-86A8-B6590778B144}" destId="{950B5862-DEC2-4450-BEB0-E1ED4B263870}" srcOrd="2" destOrd="0" parTransId="{DDAA08DC-88FD-4F9E-A285-EAD9FAC13255}" sibTransId="{0ECAB39B-35B8-4BD7-B369-26DA9FA8B9C9}"/>
    <dgm:cxn modelId="{D96122BD-DC38-4B00-BEF8-5EA921D09B81}" type="presOf" srcId="{0ECAB39B-35B8-4BD7-B369-26DA9FA8B9C9}" destId="{701950E2-DF02-4464-9182-833DFFD4EFFB}" srcOrd="0" destOrd="0" presId="urn:microsoft.com/office/officeart/2008/layout/AlternatingHexagons"/>
    <dgm:cxn modelId="{AE3C7829-6FA6-4433-8155-451943826951}" type="presOf" srcId="{1BB677A5-9DD1-4A9A-AD07-C6F78133472D}" destId="{57165261-ECFB-4C69-B36D-832CDAC312E2}" srcOrd="0" destOrd="0" presId="urn:microsoft.com/office/officeart/2008/layout/AlternatingHexagons"/>
    <dgm:cxn modelId="{4C157058-3E7D-40CF-BAB3-BADC762A1963}" srcId="{4A02D586-EC2A-4C7F-86A8-B6590778B144}" destId="{444B0B05-F029-4A2C-87E9-665A4DD26B37}" srcOrd="1" destOrd="0" parTransId="{3DECBB28-5189-4C24-95F4-4BE43546985B}" sibTransId="{1D2391C8-7AE2-4340-8507-A7936152F945}"/>
    <dgm:cxn modelId="{342DF79C-D6B8-4A16-AF99-1D1D30D1FA00}" type="presOf" srcId="{AD94F7AA-082E-45B8-B368-3CE85D055BED}" destId="{53654DC6-FE50-455C-893C-BE95F57C7AB1}" srcOrd="0" destOrd="0" presId="urn:microsoft.com/office/officeart/2008/layout/AlternatingHexagons"/>
    <dgm:cxn modelId="{805CAE2D-6EA9-4EEA-8849-125ECC6EDDCD}" type="presOf" srcId="{FF26F720-35A8-46EA-8622-5A0755DD6390}" destId="{F1455F7E-4530-4DE2-BE36-FFF5AEFAFE31}" srcOrd="0" destOrd="0" presId="urn:microsoft.com/office/officeart/2008/layout/AlternatingHexagons"/>
    <dgm:cxn modelId="{0EBC90F1-1B63-4047-8812-9ED7F4B995EE}" type="presOf" srcId="{4A02D586-EC2A-4C7F-86A8-B6590778B144}" destId="{37A44331-5B8B-4E2C-B55B-27743FE2474C}" srcOrd="0" destOrd="0" presId="urn:microsoft.com/office/officeart/2008/layout/AlternatingHexagons"/>
    <dgm:cxn modelId="{D2219725-002E-4C6D-B98E-B8C72D6DD021}" type="presOf" srcId="{DBB52CEE-BB82-420C-BE3C-AD58A5261122}" destId="{7306F147-194C-48F9-BA07-E8856213A5F8}" srcOrd="0" destOrd="0" presId="urn:microsoft.com/office/officeart/2008/layout/AlternatingHexagons"/>
    <dgm:cxn modelId="{46AC2419-0FAB-48C2-873C-7861437C7503}" srcId="{950B5862-DEC2-4450-BEB0-E1ED4B263870}" destId="{AD94F7AA-082E-45B8-B368-3CE85D055BED}" srcOrd="0" destOrd="0" parTransId="{C390C507-0A71-4899-B13F-08F3AB321874}" sibTransId="{AB080D5B-95B0-4C4B-92D3-66D0AEDC6E4D}"/>
    <dgm:cxn modelId="{3527C15C-0108-44D3-99E3-04E2FAB957C4}" srcId="{444B0B05-F029-4A2C-87E9-665A4DD26B37}" destId="{FF26F720-35A8-46EA-8622-5A0755DD6390}" srcOrd="0" destOrd="0" parTransId="{B212C31B-EBF8-43F4-BEC4-77251748B4FD}" sibTransId="{4BC4D64C-20DD-4108-87BF-14D04E55CC7A}"/>
    <dgm:cxn modelId="{DF2B4FDB-DBBC-4777-A32C-EA120123C723}" type="presOf" srcId="{444B0B05-F029-4A2C-87E9-665A4DD26B37}" destId="{5CEE5BEF-9012-4A4C-97D3-0E8BB3DE7EA0}" srcOrd="0" destOrd="0" presId="urn:microsoft.com/office/officeart/2008/layout/AlternatingHexagons"/>
    <dgm:cxn modelId="{3EA189AA-C201-4044-A5ED-94FEB3A8ED25}" type="presParOf" srcId="{37A44331-5B8B-4E2C-B55B-27743FE2474C}" destId="{108D64F0-32F9-4EF7-823D-3486ED389EAB}" srcOrd="0" destOrd="0" presId="urn:microsoft.com/office/officeart/2008/layout/AlternatingHexagons"/>
    <dgm:cxn modelId="{06E7695A-5DC6-47CC-A20E-28D6D03762A9}" type="presParOf" srcId="{108D64F0-32F9-4EF7-823D-3486ED389EAB}" destId="{644DE062-70E5-4021-8AFE-46C2F83B32B6}" srcOrd="0" destOrd="0" presId="urn:microsoft.com/office/officeart/2008/layout/AlternatingHexagons"/>
    <dgm:cxn modelId="{C39CF618-4FD0-4CE2-B188-F71BB88FA1DB}" type="presParOf" srcId="{108D64F0-32F9-4EF7-823D-3486ED389EAB}" destId="{7306F147-194C-48F9-BA07-E8856213A5F8}" srcOrd="1" destOrd="0" presId="urn:microsoft.com/office/officeart/2008/layout/AlternatingHexagons"/>
    <dgm:cxn modelId="{BBCF223A-2D87-4C8A-8145-C177A3D03896}" type="presParOf" srcId="{108D64F0-32F9-4EF7-823D-3486ED389EAB}" destId="{5F18E5D7-0CEE-440B-8DFD-1E9C454FAE7A}" srcOrd="2" destOrd="0" presId="urn:microsoft.com/office/officeart/2008/layout/AlternatingHexagons"/>
    <dgm:cxn modelId="{BC86F7AA-3F75-4296-B068-435588DE162E}" type="presParOf" srcId="{108D64F0-32F9-4EF7-823D-3486ED389EAB}" destId="{542B00D1-FAE2-4256-9953-5B377DB119F4}" srcOrd="3" destOrd="0" presId="urn:microsoft.com/office/officeart/2008/layout/AlternatingHexagons"/>
    <dgm:cxn modelId="{D93B67B7-F704-425B-B77C-40AB367E7703}" type="presParOf" srcId="{108D64F0-32F9-4EF7-823D-3486ED389EAB}" destId="{57165261-ECFB-4C69-B36D-832CDAC312E2}" srcOrd="4" destOrd="0" presId="urn:microsoft.com/office/officeart/2008/layout/AlternatingHexagons"/>
    <dgm:cxn modelId="{141F6783-6531-4D3D-B35C-2E9BEA407B29}" type="presParOf" srcId="{37A44331-5B8B-4E2C-B55B-27743FE2474C}" destId="{A1FEFD32-4F4F-4263-A48D-FFD46A6D7588}" srcOrd="1" destOrd="0" presId="urn:microsoft.com/office/officeart/2008/layout/AlternatingHexagons"/>
    <dgm:cxn modelId="{6ED54FA5-D3ED-43FE-8BB7-085A12E14D05}" type="presParOf" srcId="{37A44331-5B8B-4E2C-B55B-27743FE2474C}" destId="{0C948905-E1B8-4736-8D40-BBB45ED5C402}" srcOrd="2" destOrd="0" presId="urn:microsoft.com/office/officeart/2008/layout/AlternatingHexagons"/>
    <dgm:cxn modelId="{A46092FA-70C8-42B7-9D18-1D287597CC72}" type="presParOf" srcId="{0C948905-E1B8-4736-8D40-BBB45ED5C402}" destId="{5CEE5BEF-9012-4A4C-97D3-0E8BB3DE7EA0}" srcOrd="0" destOrd="0" presId="urn:microsoft.com/office/officeart/2008/layout/AlternatingHexagons"/>
    <dgm:cxn modelId="{61202125-4BFF-4CF3-9655-CAA9FE437184}" type="presParOf" srcId="{0C948905-E1B8-4736-8D40-BBB45ED5C402}" destId="{F1455F7E-4530-4DE2-BE36-FFF5AEFAFE31}" srcOrd="1" destOrd="0" presId="urn:microsoft.com/office/officeart/2008/layout/AlternatingHexagons"/>
    <dgm:cxn modelId="{05BB2712-1B00-42F1-961B-1A0678BB3738}" type="presParOf" srcId="{0C948905-E1B8-4736-8D40-BBB45ED5C402}" destId="{BEE342AF-A01B-4B9B-8CA6-2CE61C79A8B9}" srcOrd="2" destOrd="0" presId="urn:microsoft.com/office/officeart/2008/layout/AlternatingHexagons"/>
    <dgm:cxn modelId="{02FA05DD-EF44-4A7C-AA9A-539C35EF7CBC}" type="presParOf" srcId="{0C948905-E1B8-4736-8D40-BBB45ED5C402}" destId="{F06610C8-DA32-4844-8903-A1678550A5BF}" srcOrd="3" destOrd="0" presId="urn:microsoft.com/office/officeart/2008/layout/AlternatingHexagons"/>
    <dgm:cxn modelId="{A3053312-5FE5-4D33-BEAD-9DB517597BD2}" type="presParOf" srcId="{0C948905-E1B8-4736-8D40-BBB45ED5C402}" destId="{B409927F-4E07-444B-B114-B97E78F91F5E}" srcOrd="4" destOrd="0" presId="urn:microsoft.com/office/officeart/2008/layout/AlternatingHexagons"/>
    <dgm:cxn modelId="{90C59762-114B-4746-B67F-7E6CA87488BA}" type="presParOf" srcId="{37A44331-5B8B-4E2C-B55B-27743FE2474C}" destId="{4E7ECA86-4825-4B03-99CD-DA6DBE3141C2}" srcOrd="3" destOrd="0" presId="urn:microsoft.com/office/officeart/2008/layout/AlternatingHexagons"/>
    <dgm:cxn modelId="{A61C020F-F67D-4C55-B89B-3C41966F8661}" type="presParOf" srcId="{37A44331-5B8B-4E2C-B55B-27743FE2474C}" destId="{D2C49CA7-3D7F-4A96-BE1C-008D90149C2C}" srcOrd="4" destOrd="0" presId="urn:microsoft.com/office/officeart/2008/layout/AlternatingHexagons"/>
    <dgm:cxn modelId="{52245F71-2873-4ABC-BF9F-E3BD65FE48B9}" type="presParOf" srcId="{D2C49CA7-3D7F-4A96-BE1C-008D90149C2C}" destId="{7FE45E00-8A6E-4818-90C4-5EE123C0E251}" srcOrd="0" destOrd="0" presId="urn:microsoft.com/office/officeart/2008/layout/AlternatingHexagons"/>
    <dgm:cxn modelId="{ADAD1AA9-6926-44EE-91F9-A63F22BBE643}" type="presParOf" srcId="{D2C49CA7-3D7F-4A96-BE1C-008D90149C2C}" destId="{53654DC6-FE50-455C-893C-BE95F57C7AB1}" srcOrd="1" destOrd="0" presId="urn:microsoft.com/office/officeart/2008/layout/AlternatingHexagons"/>
    <dgm:cxn modelId="{5702FF3B-AED3-408A-9BAC-D454DA099A17}" type="presParOf" srcId="{D2C49CA7-3D7F-4A96-BE1C-008D90149C2C}" destId="{AE58DEDD-390A-4768-9ECD-C70BF6102049}" srcOrd="2" destOrd="0" presId="urn:microsoft.com/office/officeart/2008/layout/AlternatingHexagons"/>
    <dgm:cxn modelId="{C422FC33-D4DD-4A7F-8ED4-887560A9F8F6}" type="presParOf" srcId="{D2C49CA7-3D7F-4A96-BE1C-008D90149C2C}" destId="{7FB5482A-40C8-4BBB-8A21-65B3209222C9}" srcOrd="3" destOrd="0" presId="urn:microsoft.com/office/officeart/2008/layout/AlternatingHexagons"/>
    <dgm:cxn modelId="{7FAE81CE-E417-469B-BE48-B069EA1B03AA}" type="presParOf" srcId="{D2C49CA7-3D7F-4A96-BE1C-008D90149C2C}" destId="{701950E2-DF02-4464-9182-833DFFD4EFFB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D15EB9-7966-4F92-B055-29DC880BC343}">
      <dsp:nvSpPr>
        <dsp:cNvPr id="0" name=""/>
        <dsp:cNvSpPr/>
      </dsp:nvSpPr>
      <dsp:spPr>
        <a:xfrm>
          <a:off x="3055216" y="2496227"/>
          <a:ext cx="2926063" cy="2022410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Види інтерактивних вправ, представлених у сервісі</a:t>
          </a:r>
          <a:r>
            <a:rPr lang="en-US" sz="160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: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3153942" y="2594953"/>
        <a:ext cx="2728611" cy="1824958"/>
      </dsp:txXfrm>
    </dsp:sp>
    <dsp:sp modelId="{656B22CA-1521-4A69-97C2-953B5D9130C5}">
      <dsp:nvSpPr>
        <dsp:cNvPr id="0" name=""/>
        <dsp:cNvSpPr/>
      </dsp:nvSpPr>
      <dsp:spPr>
        <a:xfrm rot="16200000">
          <a:off x="3981743" y="1959722"/>
          <a:ext cx="107300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73009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217630-F43B-4D72-AEC6-2B59462D7A42}">
      <dsp:nvSpPr>
        <dsp:cNvPr id="0" name=""/>
        <dsp:cNvSpPr/>
      </dsp:nvSpPr>
      <dsp:spPr>
        <a:xfrm>
          <a:off x="3538016" y="68202"/>
          <a:ext cx="1960462" cy="1355014"/>
        </a:xfrm>
        <a:prstGeom prst="roundRect">
          <a:avLst/>
        </a:prstGeom>
        <a:solidFill>
          <a:schemeClr val="accent2">
            <a:shade val="80000"/>
            <a:hueOff val="-5125"/>
            <a:satOff val="-575"/>
            <a:lumOff val="36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Тест на вибір відповіді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3604162" y="134348"/>
        <a:ext cx="1828170" cy="1222722"/>
      </dsp:txXfrm>
    </dsp:sp>
    <dsp:sp modelId="{2FBE240B-3D0E-406A-AAA5-B2AE722E84B9}">
      <dsp:nvSpPr>
        <dsp:cNvPr id="0" name=""/>
        <dsp:cNvSpPr/>
      </dsp:nvSpPr>
      <dsp:spPr>
        <a:xfrm rot="19285714">
          <a:off x="5780451" y="2479630"/>
          <a:ext cx="5323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237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07B6EA-8755-44AB-A0B1-1AF13EBF74F1}">
      <dsp:nvSpPr>
        <dsp:cNvPr id="0" name=""/>
        <dsp:cNvSpPr/>
      </dsp:nvSpPr>
      <dsp:spPr>
        <a:xfrm>
          <a:off x="5697218" y="1108018"/>
          <a:ext cx="1960462" cy="1355014"/>
        </a:xfrm>
        <a:prstGeom prst="roundRect">
          <a:avLst/>
        </a:prstGeom>
        <a:solidFill>
          <a:schemeClr val="accent2">
            <a:shade val="80000"/>
            <a:hueOff val="-10249"/>
            <a:satOff val="-1150"/>
            <a:lumOff val="73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latin typeface="Arial Black" panose="020B0A04020102020204" pitchFamily="34" charset="0"/>
            </a:rPr>
            <a:t>Гра</a:t>
          </a:r>
          <a:r>
            <a:rPr lang="ru-RU" sz="1600" kern="1200" dirty="0" smtClean="0">
              <a:latin typeface="Arial Black" panose="020B0A04020102020204" pitchFamily="34" charset="0"/>
            </a:rPr>
            <a:t> «</a:t>
          </a:r>
          <a:r>
            <a:rPr lang="ru-RU" sz="1600" kern="1200" dirty="0" err="1" smtClean="0">
              <a:latin typeface="Arial Black" panose="020B0A04020102020204" pitchFamily="34" charset="0"/>
            </a:rPr>
            <a:t>Хто</a:t>
          </a:r>
          <a:r>
            <a:rPr lang="ru-RU" sz="1600" kern="1200" dirty="0" smtClean="0">
              <a:latin typeface="Arial Black" panose="020B0A04020102020204" pitchFamily="34" charset="0"/>
            </a:rPr>
            <a:t> </a:t>
          </a:r>
          <a:r>
            <a:rPr lang="ru-RU" sz="1600" kern="1200" dirty="0" err="1" smtClean="0">
              <a:latin typeface="Arial Black" panose="020B0A04020102020204" pitchFamily="34" charset="0"/>
            </a:rPr>
            <a:t>хоче</a:t>
          </a:r>
          <a:r>
            <a:rPr lang="ru-RU" sz="1600" kern="1200" dirty="0" smtClean="0">
              <a:latin typeface="Arial Black" panose="020B0A04020102020204" pitchFamily="34" charset="0"/>
            </a:rPr>
            <a:t> стати </a:t>
          </a:r>
          <a:r>
            <a:rPr lang="ru-RU" sz="1600" kern="1200" dirty="0" err="1" smtClean="0">
              <a:latin typeface="Arial Black" panose="020B0A04020102020204" pitchFamily="34" charset="0"/>
            </a:rPr>
            <a:t>мільйонером</a:t>
          </a:r>
          <a:r>
            <a:rPr lang="ru-RU" sz="1600" kern="1200" dirty="0" smtClean="0">
              <a:latin typeface="Arial Black" panose="020B0A04020102020204" pitchFamily="34" charset="0"/>
            </a:rPr>
            <a:t>?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5763364" y="1174164"/>
        <a:ext cx="1828170" cy="1222722"/>
      </dsp:txXfrm>
    </dsp:sp>
    <dsp:sp modelId="{5EE056D7-A128-4280-A154-AA2DDD9E6111}">
      <dsp:nvSpPr>
        <dsp:cNvPr id="0" name=""/>
        <dsp:cNvSpPr/>
      </dsp:nvSpPr>
      <dsp:spPr>
        <a:xfrm rot="771429">
          <a:off x="5978075" y="3869800"/>
          <a:ext cx="2556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5626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446952-E60E-471B-989D-D21464CDAEC0}">
      <dsp:nvSpPr>
        <dsp:cNvPr id="0" name=""/>
        <dsp:cNvSpPr/>
      </dsp:nvSpPr>
      <dsp:spPr>
        <a:xfrm>
          <a:off x="6230497" y="3444465"/>
          <a:ext cx="1960462" cy="1355014"/>
        </a:xfrm>
        <a:prstGeom prst="roundRect">
          <a:avLst/>
        </a:prstGeom>
        <a:solidFill>
          <a:schemeClr val="accent2">
            <a:shade val="80000"/>
            <a:hueOff val="-15374"/>
            <a:satOff val="-1725"/>
            <a:lumOff val="1100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Вибір слів з тексту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6296643" y="3510611"/>
        <a:ext cx="1828170" cy="1222722"/>
      </dsp:txXfrm>
    </dsp:sp>
    <dsp:sp modelId="{247E9A7C-D284-4613-8A7F-9DA0BAC9693C}">
      <dsp:nvSpPr>
        <dsp:cNvPr id="0" name=""/>
        <dsp:cNvSpPr/>
      </dsp:nvSpPr>
      <dsp:spPr>
        <a:xfrm rot="3857143">
          <a:off x="4754034" y="4918394"/>
          <a:ext cx="88739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87392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CDC885-3650-473A-B3E8-A56EA857E790}">
      <dsp:nvSpPr>
        <dsp:cNvPr id="0" name=""/>
        <dsp:cNvSpPr/>
      </dsp:nvSpPr>
      <dsp:spPr>
        <a:xfrm>
          <a:off x="4736283" y="5318150"/>
          <a:ext cx="1960462" cy="1355014"/>
        </a:xfrm>
        <a:prstGeom prst="roundRect">
          <a:avLst/>
        </a:prstGeom>
        <a:solidFill>
          <a:schemeClr val="accent2">
            <a:shade val="80000"/>
            <a:hueOff val="-20498"/>
            <a:satOff val="-2299"/>
            <a:lumOff val="146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Складання слів з букв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4802429" y="5384296"/>
        <a:ext cx="1828170" cy="1222722"/>
      </dsp:txXfrm>
    </dsp:sp>
    <dsp:sp modelId="{69E32794-31C5-4AB3-B58F-F15F5564E1B9}">
      <dsp:nvSpPr>
        <dsp:cNvPr id="0" name=""/>
        <dsp:cNvSpPr/>
      </dsp:nvSpPr>
      <dsp:spPr>
        <a:xfrm rot="6942857">
          <a:off x="3395068" y="4918394"/>
          <a:ext cx="88739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87392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D1A96F-17CC-43AE-B67F-F47D5E380FBA}">
      <dsp:nvSpPr>
        <dsp:cNvPr id="0" name=""/>
        <dsp:cNvSpPr/>
      </dsp:nvSpPr>
      <dsp:spPr>
        <a:xfrm>
          <a:off x="2339750" y="5318150"/>
          <a:ext cx="1960462" cy="1355014"/>
        </a:xfrm>
        <a:prstGeom prst="roundRect">
          <a:avLst/>
        </a:prstGeom>
        <a:solidFill>
          <a:schemeClr val="accent2">
            <a:shade val="80000"/>
            <a:hueOff val="-25623"/>
            <a:satOff val="-2874"/>
            <a:lumOff val="18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Гра «Парочки»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2405896" y="5384296"/>
        <a:ext cx="1828170" cy="1222722"/>
      </dsp:txXfrm>
    </dsp:sp>
    <dsp:sp modelId="{5E3FDC39-1807-45A6-B12C-3252D1338888}">
      <dsp:nvSpPr>
        <dsp:cNvPr id="0" name=""/>
        <dsp:cNvSpPr/>
      </dsp:nvSpPr>
      <dsp:spPr>
        <a:xfrm rot="10028571">
          <a:off x="2802794" y="3869800"/>
          <a:ext cx="2556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5626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41F2F3-2A36-4347-8DA9-E7F4C4390F8E}">
      <dsp:nvSpPr>
        <dsp:cNvPr id="0" name=""/>
        <dsp:cNvSpPr/>
      </dsp:nvSpPr>
      <dsp:spPr>
        <a:xfrm>
          <a:off x="845536" y="3444465"/>
          <a:ext cx="1960462" cy="1355014"/>
        </a:xfrm>
        <a:prstGeom prst="roundRect">
          <a:avLst/>
        </a:prstGeom>
        <a:solidFill>
          <a:schemeClr val="accent2">
            <a:shade val="80000"/>
            <a:hueOff val="-30747"/>
            <a:satOff val="-3449"/>
            <a:lumOff val="2201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Таблиця </a:t>
          </a:r>
          <a:r>
            <a:rPr lang="uk-UA" sz="1600" kern="1200" dirty="0" err="1" smtClean="0">
              <a:latin typeface="Arial Black" panose="020B0A04020102020204" pitchFamily="34" charset="0"/>
            </a:rPr>
            <a:t>відповідностей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911682" y="3510611"/>
        <a:ext cx="1828170" cy="1222722"/>
      </dsp:txXfrm>
    </dsp:sp>
    <dsp:sp modelId="{5AB989EE-6DA3-45AD-95C5-BD206A29ABB4}">
      <dsp:nvSpPr>
        <dsp:cNvPr id="0" name=""/>
        <dsp:cNvSpPr/>
      </dsp:nvSpPr>
      <dsp:spPr>
        <a:xfrm rot="13114286">
          <a:off x="3202806" y="2479630"/>
          <a:ext cx="5323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237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213F5F-3EC2-4A36-8106-C4275C9C2156}">
      <dsp:nvSpPr>
        <dsp:cNvPr id="0" name=""/>
        <dsp:cNvSpPr/>
      </dsp:nvSpPr>
      <dsp:spPr>
        <a:xfrm>
          <a:off x="1378814" y="1108018"/>
          <a:ext cx="1960462" cy="1355014"/>
        </a:xfrm>
        <a:prstGeom prst="roundRect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latin typeface="Arial Black" panose="020B0A04020102020204" pitchFamily="34" charset="0"/>
            </a:rPr>
            <a:t>Знайти</a:t>
          </a:r>
          <a:r>
            <a:rPr lang="ru-RU" sz="1600" kern="1200" dirty="0" smtClean="0">
              <a:latin typeface="Arial Black" panose="020B0A04020102020204" pitchFamily="34" charset="0"/>
            </a:rPr>
            <a:t> пару і </a:t>
          </a:r>
          <a:r>
            <a:rPr lang="ru-RU" sz="1600" kern="1200" dirty="0" err="1" smtClean="0">
              <a:latin typeface="Arial Black" panose="020B0A04020102020204" pitchFamily="34" charset="0"/>
            </a:rPr>
            <a:t>відповідність</a:t>
          </a:r>
          <a:r>
            <a:rPr lang="ru-RU" sz="1600" kern="1200" dirty="0" smtClean="0">
              <a:latin typeface="Arial Black" panose="020B0A04020102020204" pitchFamily="34" charset="0"/>
            </a:rPr>
            <a:t> в </a:t>
          </a:r>
          <a:r>
            <a:rPr lang="ru-RU" sz="1600" kern="1200" dirty="0" err="1" smtClean="0">
              <a:latin typeface="Arial Black" panose="020B0A04020102020204" pitchFamily="34" charset="0"/>
            </a:rPr>
            <a:t>сітці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1444960" y="1174164"/>
        <a:ext cx="1828170" cy="12227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00E567-46FF-46FB-8BF4-45ECA9B2464E}">
      <dsp:nvSpPr>
        <dsp:cNvPr id="0" name=""/>
        <dsp:cNvSpPr/>
      </dsp:nvSpPr>
      <dsp:spPr>
        <a:xfrm>
          <a:off x="3067351" y="2539414"/>
          <a:ext cx="3009297" cy="2057400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Види інтерактивних вправ, представлених у сервісі</a:t>
          </a:r>
          <a:r>
            <a:rPr lang="en-US" sz="1600" kern="1200" dirty="0" smtClean="0">
              <a:latin typeface="Arial Black" panose="020B0A04020102020204" pitchFamily="34" charset="0"/>
            </a:rPr>
            <a:t>: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3167785" y="2639848"/>
        <a:ext cx="2808429" cy="1856532"/>
      </dsp:txXfrm>
    </dsp:sp>
    <dsp:sp modelId="{AE823327-F178-4A62-9D69-0B4EA652E7F8}">
      <dsp:nvSpPr>
        <dsp:cNvPr id="0" name=""/>
        <dsp:cNvSpPr/>
      </dsp:nvSpPr>
      <dsp:spPr>
        <a:xfrm rot="16200000">
          <a:off x="4026213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20AEC7-AA69-4E87-B89E-030B183922F6}">
      <dsp:nvSpPr>
        <dsp:cNvPr id="0" name=""/>
        <dsp:cNvSpPr/>
      </dsp:nvSpPr>
      <dsp:spPr>
        <a:xfrm>
          <a:off x="3563892" y="69382"/>
          <a:ext cx="2016215" cy="1378458"/>
        </a:xfrm>
        <a:prstGeom prst="roundRect">
          <a:avLst/>
        </a:prstGeom>
        <a:solidFill>
          <a:schemeClr val="accent2">
            <a:shade val="80000"/>
            <a:hueOff val="-5125"/>
            <a:satOff val="-575"/>
            <a:lumOff val="36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latin typeface="Arial Black" panose="020B0A04020102020204" pitchFamily="34" charset="0"/>
            </a:rPr>
            <a:t>Класифікація</a:t>
          </a:r>
          <a:r>
            <a:rPr lang="ru-RU" sz="1600" kern="1200" dirty="0" smtClean="0">
              <a:latin typeface="Arial Black" panose="020B0A04020102020204" pitchFamily="34" charset="0"/>
            </a:rPr>
            <a:t> (</a:t>
          </a:r>
          <a:r>
            <a:rPr lang="ru-RU" sz="1600" kern="1200" dirty="0" err="1" smtClean="0">
              <a:latin typeface="Arial Black" panose="020B0A04020102020204" pitchFamily="34" charset="0"/>
            </a:rPr>
            <a:t>розподіл</a:t>
          </a:r>
          <a:r>
            <a:rPr lang="ru-RU" sz="1600" kern="1200" dirty="0" smtClean="0">
              <a:latin typeface="Arial Black" panose="020B0A04020102020204" pitchFamily="34" charset="0"/>
            </a:rPr>
            <a:t> </a:t>
          </a:r>
          <a:r>
            <a:rPr lang="ru-RU" sz="1600" kern="1200" dirty="0" err="1" smtClean="0">
              <a:latin typeface="Arial Black" panose="020B0A04020102020204" pitchFamily="34" charset="0"/>
            </a:rPr>
            <a:t>елементів</a:t>
          </a:r>
          <a:r>
            <a:rPr lang="ru-RU" sz="1600" kern="1200" dirty="0" smtClean="0">
              <a:latin typeface="Arial Black" panose="020B0A04020102020204" pitchFamily="34" charset="0"/>
            </a:rPr>
            <a:t> </a:t>
          </a:r>
          <a:r>
            <a:rPr lang="ru-RU" sz="1600" kern="1200" dirty="0" err="1" smtClean="0">
              <a:latin typeface="Arial Black" panose="020B0A04020102020204" pitchFamily="34" charset="0"/>
            </a:rPr>
            <a:t>знань</a:t>
          </a:r>
          <a:r>
            <a:rPr lang="ru-RU" sz="1600" kern="1200" dirty="0" smtClean="0">
              <a:latin typeface="Arial Black" panose="020B0A04020102020204" pitchFamily="34" charset="0"/>
            </a:rPr>
            <a:t> за </a:t>
          </a:r>
          <a:r>
            <a:rPr lang="ru-RU" sz="1600" kern="1200" dirty="0" err="1" smtClean="0">
              <a:latin typeface="Arial Black" panose="020B0A04020102020204" pitchFamily="34" charset="0"/>
            </a:rPr>
            <a:t>категоріями</a:t>
          </a:r>
          <a:r>
            <a:rPr lang="ru-RU" sz="1600" kern="1200" dirty="0" smtClean="0">
              <a:latin typeface="Arial Black" panose="020B0A04020102020204" pitchFamily="34" charset="0"/>
            </a:rPr>
            <a:t>)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3631183" y="136673"/>
        <a:ext cx="1881633" cy="1243876"/>
      </dsp:txXfrm>
    </dsp:sp>
    <dsp:sp modelId="{3C5699E9-FF04-42E2-8D70-AB689602ADA5}">
      <dsp:nvSpPr>
        <dsp:cNvPr id="0" name=""/>
        <dsp:cNvSpPr/>
      </dsp:nvSpPr>
      <dsp:spPr>
        <a:xfrm rot="19285714">
          <a:off x="5856041" y="2522530"/>
          <a:ext cx="5415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4158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F32169-1AC9-44EF-905B-28C544EA7282}">
      <dsp:nvSpPr>
        <dsp:cNvPr id="0" name=""/>
        <dsp:cNvSpPr/>
      </dsp:nvSpPr>
      <dsp:spPr>
        <a:xfrm>
          <a:off x="5760450" y="1127188"/>
          <a:ext cx="2016215" cy="1378458"/>
        </a:xfrm>
        <a:prstGeom prst="roundRect">
          <a:avLst/>
        </a:prstGeom>
        <a:solidFill>
          <a:schemeClr val="accent2">
            <a:shade val="80000"/>
            <a:hueOff val="-10249"/>
            <a:satOff val="-1150"/>
            <a:lumOff val="73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Знайти на карті 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5827741" y="1194479"/>
        <a:ext cx="1881633" cy="1243876"/>
      </dsp:txXfrm>
    </dsp:sp>
    <dsp:sp modelId="{FAA47377-B501-4726-8601-1B6169EB914F}">
      <dsp:nvSpPr>
        <dsp:cNvPr id="0" name=""/>
        <dsp:cNvSpPr/>
      </dsp:nvSpPr>
      <dsp:spPr>
        <a:xfrm rot="771429">
          <a:off x="6073738" y="3937366"/>
          <a:ext cx="2321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2126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1815AB-88EB-40AE-8959-5DCDF6A2266C}">
      <dsp:nvSpPr>
        <dsp:cNvPr id="0" name=""/>
        <dsp:cNvSpPr/>
      </dsp:nvSpPr>
      <dsp:spPr>
        <a:xfrm>
          <a:off x="6302955" y="3504058"/>
          <a:ext cx="2016215" cy="1378458"/>
        </a:xfrm>
        <a:prstGeom prst="roundRect">
          <a:avLst/>
        </a:prstGeom>
        <a:solidFill>
          <a:schemeClr val="accent2">
            <a:shade val="80000"/>
            <a:hueOff val="-15374"/>
            <a:satOff val="-1725"/>
            <a:lumOff val="1100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err="1" smtClean="0">
              <a:latin typeface="Arial Black" panose="020B0A04020102020204" pitchFamily="34" charset="0"/>
            </a:rPr>
            <a:t>Пазл</a:t>
          </a:r>
          <a:r>
            <a:rPr lang="uk-UA" sz="1600" kern="1200" dirty="0" smtClean="0">
              <a:latin typeface="Arial Black" panose="020B0A04020102020204" pitchFamily="34" charset="0"/>
            </a:rPr>
            <a:t> «Вгадай-ка»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6370246" y="3571349"/>
        <a:ext cx="1881633" cy="1243876"/>
      </dsp:txXfrm>
    </dsp:sp>
    <dsp:sp modelId="{018C2007-6642-40C8-93AC-9BA4083854F1}">
      <dsp:nvSpPr>
        <dsp:cNvPr id="0" name=""/>
        <dsp:cNvSpPr/>
      </dsp:nvSpPr>
      <dsp:spPr>
        <a:xfrm rot="3857143">
          <a:off x="4811866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03B7EA-2B0A-48EB-A1AA-BBB8B7BB0777}">
      <dsp:nvSpPr>
        <dsp:cNvPr id="0" name=""/>
        <dsp:cNvSpPr/>
      </dsp:nvSpPr>
      <dsp:spPr>
        <a:xfrm>
          <a:off x="4782889" y="5410159"/>
          <a:ext cx="2016215" cy="1378458"/>
        </a:xfrm>
        <a:prstGeom prst="roundRect">
          <a:avLst/>
        </a:prstGeom>
        <a:solidFill>
          <a:schemeClr val="accent2">
            <a:shade val="80000"/>
            <a:hueOff val="-20498"/>
            <a:satOff val="-2299"/>
            <a:lumOff val="146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Сортування зображень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4850180" y="5477450"/>
        <a:ext cx="1881633" cy="1243876"/>
      </dsp:txXfrm>
    </dsp:sp>
    <dsp:sp modelId="{AE3BDD8F-7141-496C-B042-67A635B0BB7C}">
      <dsp:nvSpPr>
        <dsp:cNvPr id="0" name=""/>
        <dsp:cNvSpPr/>
      </dsp:nvSpPr>
      <dsp:spPr>
        <a:xfrm rot="6942857">
          <a:off x="3429388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53384C-6750-4998-8031-47B90E200FE3}">
      <dsp:nvSpPr>
        <dsp:cNvPr id="0" name=""/>
        <dsp:cNvSpPr/>
      </dsp:nvSpPr>
      <dsp:spPr>
        <a:xfrm>
          <a:off x="2344894" y="5410159"/>
          <a:ext cx="2016215" cy="1378458"/>
        </a:xfrm>
        <a:prstGeom prst="roundRect">
          <a:avLst/>
        </a:prstGeom>
        <a:solidFill>
          <a:schemeClr val="accent2">
            <a:shade val="80000"/>
            <a:hueOff val="-25623"/>
            <a:satOff val="-2874"/>
            <a:lumOff val="18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Розставити по порядку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2412185" y="5477450"/>
        <a:ext cx="1881633" cy="1243876"/>
      </dsp:txXfrm>
    </dsp:sp>
    <dsp:sp modelId="{AF00629F-912B-4FA1-9FD5-983381FDFCFE}">
      <dsp:nvSpPr>
        <dsp:cNvPr id="0" name=""/>
        <dsp:cNvSpPr/>
      </dsp:nvSpPr>
      <dsp:spPr>
        <a:xfrm rot="10028571">
          <a:off x="2838134" y="3937366"/>
          <a:ext cx="2321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2126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07FA10-5E5F-457F-93AC-A893717760DB}">
      <dsp:nvSpPr>
        <dsp:cNvPr id="0" name=""/>
        <dsp:cNvSpPr/>
      </dsp:nvSpPr>
      <dsp:spPr>
        <a:xfrm>
          <a:off x="824829" y="3504058"/>
          <a:ext cx="2016215" cy="1378458"/>
        </a:xfrm>
        <a:prstGeom prst="roundRect">
          <a:avLst/>
        </a:prstGeom>
        <a:solidFill>
          <a:schemeClr val="accent2">
            <a:shade val="80000"/>
            <a:hueOff val="-30747"/>
            <a:satOff val="-3449"/>
            <a:lumOff val="2201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Хронологічна лінійка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892120" y="3571349"/>
        <a:ext cx="1881633" cy="1243876"/>
      </dsp:txXfrm>
    </dsp:sp>
    <dsp:sp modelId="{90919523-4E43-49F2-9449-E9F16410B5FF}">
      <dsp:nvSpPr>
        <dsp:cNvPr id="0" name=""/>
        <dsp:cNvSpPr/>
      </dsp:nvSpPr>
      <dsp:spPr>
        <a:xfrm rot="13114286">
          <a:off x="3233800" y="2522530"/>
          <a:ext cx="5415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4158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100077-A442-4D35-8353-5DA262EA6D9F}">
      <dsp:nvSpPr>
        <dsp:cNvPr id="0" name=""/>
        <dsp:cNvSpPr/>
      </dsp:nvSpPr>
      <dsp:spPr>
        <a:xfrm>
          <a:off x="1367334" y="1127188"/>
          <a:ext cx="2016215" cy="1378458"/>
        </a:xfrm>
        <a:prstGeom prst="roundRect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Вікторина з введенням тексту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1434625" y="1194479"/>
        <a:ext cx="1881633" cy="12438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678A1E-6955-4F2C-9E3B-F0C6892C51AD}">
      <dsp:nvSpPr>
        <dsp:cNvPr id="0" name=""/>
        <dsp:cNvSpPr/>
      </dsp:nvSpPr>
      <dsp:spPr>
        <a:xfrm>
          <a:off x="3097952" y="2539414"/>
          <a:ext cx="2840590" cy="2057400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Види інтерактивних вправ, представлених у сервісі</a:t>
          </a:r>
          <a:r>
            <a:rPr lang="en-US" sz="1600" kern="1200" dirty="0" smtClean="0">
              <a:latin typeface="Arial Black" panose="020B0A04020102020204" pitchFamily="34" charset="0"/>
            </a:rPr>
            <a:t>: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3198386" y="2639848"/>
        <a:ext cx="2639722" cy="1856532"/>
      </dsp:txXfrm>
    </dsp:sp>
    <dsp:sp modelId="{F2D6DEDC-FAF2-4F02-89BF-B761A4990C0D}">
      <dsp:nvSpPr>
        <dsp:cNvPr id="0" name=""/>
        <dsp:cNvSpPr/>
      </dsp:nvSpPr>
      <dsp:spPr>
        <a:xfrm rot="16200000">
          <a:off x="3972461" y="1993627"/>
          <a:ext cx="1091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573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BCABBF-57AF-4690-A199-3CF0534C1B65}">
      <dsp:nvSpPr>
        <dsp:cNvPr id="0" name=""/>
        <dsp:cNvSpPr/>
      </dsp:nvSpPr>
      <dsp:spPr>
        <a:xfrm>
          <a:off x="3566650" y="69382"/>
          <a:ext cx="1903195" cy="1378458"/>
        </a:xfrm>
        <a:prstGeom prst="roundRect">
          <a:avLst/>
        </a:prstGeom>
        <a:solidFill>
          <a:schemeClr val="accent2">
            <a:shade val="80000"/>
            <a:hueOff val="-5125"/>
            <a:satOff val="-575"/>
            <a:lumOff val="36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Де знаходиться це?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3633941" y="136673"/>
        <a:ext cx="1768613" cy="1243876"/>
      </dsp:txXfrm>
    </dsp:sp>
    <dsp:sp modelId="{8F221297-5320-40DE-A1D5-DDF1E9D6194A}">
      <dsp:nvSpPr>
        <dsp:cNvPr id="0" name=""/>
        <dsp:cNvSpPr/>
      </dsp:nvSpPr>
      <dsp:spPr>
        <a:xfrm rot="19285714">
          <a:off x="5802289" y="2522530"/>
          <a:ext cx="5415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4158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448CDC-A3BA-472C-BECC-B5D1476FB85A}">
      <dsp:nvSpPr>
        <dsp:cNvPr id="0" name=""/>
        <dsp:cNvSpPr/>
      </dsp:nvSpPr>
      <dsp:spPr>
        <a:xfrm>
          <a:off x="5763208" y="1127188"/>
          <a:ext cx="1903195" cy="1378458"/>
        </a:xfrm>
        <a:prstGeom prst="roundRect">
          <a:avLst/>
        </a:prstGeom>
        <a:solidFill>
          <a:schemeClr val="accent2">
            <a:shade val="80000"/>
            <a:hueOff val="-10249"/>
            <a:satOff val="-1150"/>
            <a:lumOff val="73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Кросворд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5830499" y="1194479"/>
        <a:ext cx="1768613" cy="1243876"/>
      </dsp:txXfrm>
    </dsp:sp>
    <dsp:sp modelId="{117CA4D5-AC4B-422B-94C4-2E8415868924}">
      <dsp:nvSpPr>
        <dsp:cNvPr id="0" name=""/>
        <dsp:cNvSpPr/>
      </dsp:nvSpPr>
      <dsp:spPr>
        <a:xfrm rot="771429">
          <a:off x="5933822" y="3934189"/>
          <a:ext cx="37661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6612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ED95CF-4C5B-4450-AD78-8E021CBFFBA4}">
      <dsp:nvSpPr>
        <dsp:cNvPr id="0" name=""/>
        <dsp:cNvSpPr/>
      </dsp:nvSpPr>
      <dsp:spPr>
        <a:xfrm>
          <a:off x="6305713" y="3504058"/>
          <a:ext cx="1903195" cy="1378458"/>
        </a:xfrm>
        <a:prstGeom prst="roundRect">
          <a:avLst/>
        </a:prstGeom>
        <a:solidFill>
          <a:schemeClr val="accent2">
            <a:shade val="80000"/>
            <a:hueOff val="-15374"/>
            <a:satOff val="-1725"/>
            <a:lumOff val="1100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Шибениця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6373004" y="3571349"/>
        <a:ext cx="1768613" cy="1243876"/>
      </dsp:txXfrm>
    </dsp:sp>
    <dsp:sp modelId="{C8F7F418-C19F-4758-9CE7-FC88A6D819D3}">
      <dsp:nvSpPr>
        <dsp:cNvPr id="0" name=""/>
        <dsp:cNvSpPr/>
      </dsp:nvSpPr>
      <dsp:spPr>
        <a:xfrm rot="3857143">
          <a:off x="4758114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64543B-B248-471F-BF56-6273C3E5A5C5}">
      <dsp:nvSpPr>
        <dsp:cNvPr id="0" name=""/>
        <dsp:cNvSpPr/>
      </dsp:nvSpPr>
      <dsp:spPr>
        <a:xfrm>
          <a:off x="4785647" y="5410159"/>
          <a:ext cx="1903195" cy="1378458"/>
        </a:xfrm>
        <a:prstGeom prst="roundRect">
          <a:avLst/>
        </a:prstGeom>
        <a:solidFill>
          <a:schemeClr val="accent2">
            <a:shade val="80000"/>
            <a:hueOff val="-20498"/>
            <a:satOff val="-2299"/>
            <a:lumOff val="146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Заповнити пропуски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4852938" y="5477450"/>
        <a:ext cx="1768613" cy="1243876"/>
      </dsp:txXfrm>
    </dsp:sp>
    <dsp:sp modelId="{3C092BA9-B07F-463D-90B5-1FCA20D708EA}">
      <dsp:nvSpPr>
        <dsp:cNvPr id="0" name=""/>
        <dsp:cNvSpPr/>
      </dsp:nvSpPr>
      <dsp:spPr>
        <a:xfrm rot="6942857">
          <a:off x="3375636" y="5003486"/>
          <a:ext cx="9027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2745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B45D01-DD61-4A6F-A75E-5D752672797E}">
      <dsp:nvSpPr>
        <dsp:cNvPr id="0" name=""/>
        <dsp:cNvSpPr/>
      </dsp:nvSpPr>
      <dsp:spPr>
        <a:xfrm>
          <a:off x="2347652" y="5410159"/>
          <a:ext cx="1903195" cy="1378458"/>
        </a:xfrm>
        <a:prstGeom prst="roundRect">
          <a:avLst/>
        </a:prstGeom>
        <a:solidFill>
          <a:schemeClr val="accent2">
            <a:shade val="80000"/>
            <a:hueOff val="-25623"/>
            <a:satOff val="-2874"/>
            <a:lumOff val="18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Стрибки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2414943" y="5477450"/>
        <a:ext cx="1768613" cy="1243876"/>
      </dsp:txXfrm>
    </dsp:sp>
    <dsp:sp modelId="{819E97ED-8E6F-4D01-898C-D600CA97E573}">
      <dsp:nvSpPr>
        <dsp:cNvPr id="0" name=""/>
        <dsp:cNvSpPr/>
      </dsp:nvSpPr>
      <dsp:spPr>
        <a:xfrm rot="10028571">
          <a:off x="2726061" y="3934189"/>
          <a:ext cx="37661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6612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64CAEC-9BEA-4A31-9B3C-1898AB95D218}">
      <dsp:nvSpPr>
        <dsp:cNvPr id="0" name=""/>
        <dsp:cNvSpPr/>
      </dsp:nvSpPr>
      <dsp:spPr>
        <a:xfrm>
          <a:off x="827587" y="3504058"/>
          <a:ext cx="1903195" cy="1378458"/>
        </a:xfrm>
        <a:prstGeom prst="roundRect">
          <a:avLst/>
        </a:prstGeom>
        <a:solidFill>
          <a:schemeClr val="accent2">
            <a:shade val="80000"/>
            <a:hueOff val="-30747"/>
            <a:satOff val="-3449"/>
            <a:lumOff val="2201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Папка </a:t>
          </a:r>
          <a:r>
            <a:rPr lang="en-US" sz="1600" kern="1200" dirty="0" smtClean="0">
              <a:latin typeface="Arial Black" panose="020B0A04020102020204" pitchFamily="34" charset="0"/>
            </a:rPr>
            <a:t>Challenge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894878" y="3571349"/>
        <a:ext cx="1768613" cy="1243876"/>
      </dsp:txXfrm>
    </dsp:sp>
    <dsp:sp modelId="{1BC19857-7AC4-4C23-B731-20420158477D}">
      <dsp:nvSpPr>
        <dsp:cNvPr id="0" name=""/>
        <dsp:cNvSpPr/>
      </dsp:nvSpPr>
      <dsp:spPr>
        <a:xfrm rot="13114286">
          <a:off x="3180048" y="2522530"/>
          <a:ext cx="5415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4158" y="0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66A2C7-EE85-47FE-BC5D-92F298036863}">
      <dsp:nvSpPr>
        <dsp:cNvPr id="0" name=""/>
        <dsp:cNvSpPr/>
      </dsp:nvSpPr>
      <dsp:spPr>
        <a:xfrm>
          <a:off x="1370092" y="1127188"/>
          <a:ext cx="1903195" cy="1378458"/>
        </a:xfrm>
        <a:prstGeom prst="roundRect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Arial Black" panose="020B0A04020102020204" pitchFamily="34" charset="0"/>
            </a:rPr>
            <a:t>Заповнити таблицю</a:t>
          </a:r>
          <a:endParaRPr lang="uk-UA" sz="1600" kern="1200" dirty="0">
            <a:latin typeface="Arial Black" panose="020B0A04020102020204" pitchFamily="34" charset="0"/>
          </a:endParaRPr>
        </a:p>
      </dsp:txBody>
      <dsp:txXfrm>
        <a:off x="1437383" y="1194479"/>
        <a:ext cx="1768613" cy="12438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EFE1D4-F9E7-454B-899A-0FCEB68F5AF3}">
      <dsp:nvSpPr>
        <dsp:cNvPr id="0" name=""/>
        <dsp:cNvSpPr/>
      </dsp:nvSpPr>
      <dsp:spPr>
        <a:xfrm>
          <a:off x="5200396" y="4319918"/>
          <a:ext cx="3700014" cy="1939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23915"/>
              <a:satOff val="-2683"/>
              <a:lumOff val="171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Особливість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якого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 тому,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що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записи в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ньому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може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робити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тільки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автор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додатка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Інші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можуть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їх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тільки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читати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uk-UA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52997" y="4847307"/>
        <a:ext cx="2504816" cy="1369180"/>
      </dsp:txXfrm>
    </dsp:sp>
    <dsp:sp modelId="{B64AF102-9F36-45CD-B232-5AD95A16F8CA}">
      <dsp:nvSpPr>
        <dsp:cNvPr id="0" name=""/>
        <dsp:cNvSpPr/>
      </dsp:nvSpPr>
      <dsp:spPr>
        <a:xfrm>
          <a:off x="188430" y="3960446"/>
          <a:ext cx="4204104" cy="22790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35872"/>
              <a:satOff val="-4024"/>
              <a:lumOff val="256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Можна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створити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чат,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відправити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посилання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потрібним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людям і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спілкуватися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 ними. Для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підключення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 чату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реєстрація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не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потрібна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Працює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безвідмовно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але на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російську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мову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інтерфейс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не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перекладено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uk-UA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8494" y="4580280"/>
        <a:ext cx="2842745" cy="1609183"/>
      </dsp:txXfrm>
    </dsp:sp>
    <dsp:sp modelId="{E3ED54EC-26D4-4A71-84E4-6F3B1FB64EBD}">
      <dsp:nvSpPr>
        <dsp:cNvPr id="0" name=""/>
        <dsp:cNvSpPr/>
      </dsp:nvSpPr>
      <dsp:spPr>
        <a:xfrm>
          <a:off x="5055267" y="1053801"/>
          <a:ext cx="3700014" cy="1939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11957"/>
              <a:satOff val="-1341"/>
              <a:lumOff val="85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Залишати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можна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текстові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та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мультимедійні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записи.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Додавати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їх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можуть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усі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користувачі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видаляти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–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тільки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автор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додатка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uk-UA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07868" y="1096398"/>
        <a:ext cx="2504816" cy="1369180"/>
      </dsp:txXfrm>
    </dsp:sp>
    <dsp:sp modelId="{2B39FC6A-9391-4B43-A569-D19499F2ACF2}">
      <dsp:nvSpPr>
        <dsp:cNvPr id="0" name=""/>
        <dsp:cNvSpPr/>
      </dsp:nvSpPr>
      <dsp:spPr>
        <a:xfrm>
          <a:off x="83041" y="929005"/>
          <a:ext cx="3700014" cy="28102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Дозволяє проводити опитування: автор список запитань з декількома відповідями, в звіті він побачить кількість голосів, поданих за той чи інший варіант. Опитування можна провести серед користувачів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LearningApps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або зробити його загальнодоступним.</a:t>
          </a:r>
          <a:endParaRPr lang="uk-UA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4773" y="990737"/>
        <a:ext cx="2466546" cy="1984230"/>
      </dsp:txXfrm>
    </dsp:sp>
    <dsp:sp modelId="{35E10BB0-F3F3-450F-BB8B-C3BCF492E174}">
      <dsp:nvSpPr>
        <dsp:cNvPr id="0" name=""/>
        <dsp:cNvSpPr/>
      </dsp:nvSpPr>
      <dsp:spPr>
        <a:xfrm>
          <a:off x="1976991" y="1930976"/>
          <a:ext cx="2110036" cy="1605559"/>
        </a:xfrm>
        <a:prstGeom prst="pieWedg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Голосування</a:t>
          </a:r>
          <a:endParaRPr lang="uk-UA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95006" y="2401233"/>
        <a:ext cx="1492021" cy="1135302"/>
      </dsp:txXfrm>
    </dsp:sp>
    <dsp:sp modelId="{BF19DEA9-627A-4F0D-9847-C28014187C80}">
      <dsp:nvSpPr>
        <dsp:cNvPr id="0" name=""/>
        <dsp:cNvSpPr/>
      </dsp:nvSpPr>
      <dsp:spPr>
        <a:xfrm rot="5400000">
          <a:off x="4539576" y="1543723"/>
          <a:ext cx="1536287" cy="2310793"/>
        </a:xfrm>
        <a:prstGeom prst="pieWedge">
          <a:avLst/>
        </a:prstGeom>
        <a:solidFill>
          <a:schemeClr val="accent2">
            <a:shade val="80000"/>
            <a:hueOff val="-11957"/>
            <a:satOff val="-1341"/>
            <a:lumOff val="85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Дошка оголошень</a:t>
          </a:r>
          <a:endParaRPr lang="uk-UA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4152323" y="2380944"/>
        <a:ext cx="1633977" cy="1086319"/>
      </dsp:txXfrm>
    </dsp:sp>
    <dsp:sp modelId="{993B890E-C35D-45E1-80EA-2E6024F21E96}">
      <dsp:nvSpPr>
        <dsp:cNvPr id="0" name=""/>
        <dsp:cNvSpPr/>
      </dsp:nvSpPr>
      <dsp:spPr>
        <a:xfrm rot="10800000">
          <a:off x="4307712" y="3562485"/>
          <a:ext cx="2188780" cy="1760948"/>
        </a:xfrm>
        <a:prstGeom prst="pieWedge">
          <a:avLst/>
        </a:prstGeom>
        <a:solidFill>
          <a:schemeClr val="accent2">
            <a:shade val="80000"/>
            <a:hueOff val="-23915"/>
            <a:satOff val="-2683"/>
            <a:lumOff val="171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Блокнот</a:t>
          </a:r>
          <a:endParaRPr lang="uk-UA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4307712" y="3562485"/>
        <a:ext cx="1547701" cy="1245178"/>
      </dsp:txXfrm>
    </dsp:sp>
    <dsp:sp modelId="{436C4481-D1AD-4292-BF8C-B08CCA1565AB}">
      <dsp:nvSpPr>
        <dsp:cNvPr id="0" name=""/>
        <dsp:cNvSpPr/>
      </dsp:nvSpPr>
      <dsp:spPr>
        <a:xfrm rot="16200000">
          <a:off x="2229203" y="3336223"/>
          <a:ext cx="1760948" cy="2265373"/>
        </a:xfrm>
        <a:prstGeom prst="pieWedge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Чат</a:t>
          </a:r>
          <a:endParaRPr lang="uk-UA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2640503" y="3588435"/>
        <a:ext cx="1601861" cy="1245178"/>
      </dsp:txXfrm>
    </dsp:sp>
    <dsp:sp modelId="{4DD635FA-2CE7-4211-BE59-CB4E4AD65408}">
      <dsp:nvSpPr>
        <dsp:cNvPr id="0" name=""/>
        <dsp:cNvSpPr/>
      </dsp:nvSpPr>
      <dsp:spPr>
        <a:xfrm>
          <a:off x="3698820" y="3024334"/>
          <a:ext cx="905954" cy="787786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7A0B3B-203D-443B-B303-C755E1F6A974}">
      <dsp:nvSpPr>
        <dsp:cNvPr id="0" name=""/>
        <dsp:cNvSpPr/>
      </dsp:nvSpPr>
      <dsp:spPr>
        <a:xfrm rot="10800000">
          <a:off x="3770825" y="3240357"/>
          <a:ext cx="905954" cy="787786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4DE062-70E5-4021-8AFE-46C2F83B32B6}">
      <dsp:nvSpPr>
        <dsp:cNvPr id="0" name=""/>
        <dsp:cNvSpPr/>
      </dsp:nvSpPr>
      <dsp:spPr>
        <a:xfrm rot="5400000">
          <a:off x="3212800" y="-65046"/>
          <a:ext cx="2123281" cy="2253373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Безкоштовне користування.</a:t>
          </a:r>
          <a:endParaRPr lang="uk-UA" sz="1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523316" y="353880"/>
        <a:ext cx="1502249" cy="1415521"/>
      </dsp:txXfrm>
    </dsp:sp>
    <dsp:sp modelId="{7306F147-194C-48F9-BA07-E8856213A5F8}">
      <dsp:nvSpPr>
        <dsp:cNvPr id="0" name=""/>
        <dsp:cNvSpPr/>
      </dsp:nvSpPr>
      <dsp:spPr>
        <a:xfrm>
          <a:off x="5508093" y="432052"/>
          <a:ext cx="2890534" cy="1273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Будь-яку з чужих </a:t>
          </a:r>
          <a:r>
            <a:rPr lang="ru-RU" sz="1800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вправ</a:t>
          </a: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 </a:t>
          </a:r>
          <a:r>
            <a:rPr lang="ru-RU" sz="1800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галереї</a:t>
          </a: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можна</a:t>
          </a: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використовувати</a:t>
          </a: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як шаблон для </a:t>
          </a:r>
          <a:r>
            <a:rPr lang="ru-RU" sz="1800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свого</a:t>
          </a: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додатка</a:t>
          </a: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uk-UA" sz="1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08093" y="432052"/>
        <a:ext cx="2890534" cy="1273968"/>
      </dsp:txXfrm>
    </dsp:sp>
    <dsp:sp modelId="{57165261-ECFB-4C69-B36D-832CDAC312E2}">
      <dsp:nvSpPr>
        <dsp:cNvPr id="0" name=""/>
        <dsp:cNvSpPr/>
      </dsp:nvSpPr>
      <dsp:spPr>
        <a:xfrm rot="5400000">
          <a:off x="927155" y="140717"/>
          <a:ext cx="2123281" cy="1847254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936304"/>
            <a:satOff val="-1168"/>
            <a:lumOff val="27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600" kern="1200"/>
        </a:p>
      </dsp:txBody>
      <dsp:txXfrm rot="-5400000">
        <a:off x="1353032" y="333582"/>
        <a:ext cx="1271526" cy="1461525"/>
      </dsp:txXfrm>
    </dsp:sp>
    <dsp:sp modelId="{5CEE5BEF-9012-4A4C-97D3-0E8BB3DE7EA0}">
      <dsp:nvSpPr>
        <dsp:cNvPr id="0" name=""/>
        <dsp:cNvSpPr/>
      </dsp:nvSpPr>
      <dsp:spPr>
        <a:xfrm rot="5400000">
          <a:off x="2011336" y="1808098"/>
          <a:ext cx="2123281" cy="2253373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1872608"/>
            <a:satOff val="-2336"/>
            <a:lumOff val="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Простий процес створення вправ</a:t>
          </a:r>
          <a:endParaRPr lang="uk-UA" sz="1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321852" y="2227024"/>
        <a:ext cx="1502249" cy="1415521"/>
      </dsp:txXfrm>
    </dsp:sp>
    <dsp:sp modelId="{F1455F7E-4530-4DE2-BE36-FFF5AEFAFE31}">
      <dsp:nvSpPr>
        <dsp:cNvPr id="0" name=""/>
        <dsp:cNvSpPr/>
      </dsp:nvSpPr>
      <dsp:spPr>
        <a:xfrm>
          <a:off x="0" y="2376723"/>
          <a:ext cx="1873314" cy="1273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Підвищує навчальну мотивацію</a:t>
          </a:r>
          <a:endParaRPr lang="uk-UA" sz="1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376723"/>
        <a:ext cx="1873314" cy="1273968"/>
      </dsp:txXfrm>
    </dsp:sp>
    <dsp:sp modelId="{B409927F-4E07-444B-B114-B97E78F91F5E}">
      <dsp:nvSpPr>
        <dsp:cNvPr id="0" name=""/>
        <dsp:cNvSpPr/>
      </dsp:nvSpPr>
      <dsp:spPr>
        <a:xfrm rot="5400000">
          <a:off x="4145950" y="1938223"/>
          <a:ext cx="2123281" cy="1847254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2808911"/>
            <a:satOff val="-3503"/>
            <a:lumOff val="8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600" kern="1200"/>
        </a:p>
      </dsp:txBody>
      <dsp:txXfrm rot="-5400000">
        <a:off x="4571827" y="2131088"/>
        <a:ext cx="1271526" cy="1461525"/>
      </dsp:txXfrm>
    </dsp:sp>
    <dsp:sp modelId="{7FE45E00-8A6E-4818-90C4-5EE123C0E251}">
      <dsp:nvSpPr>
        <dsp:cNvPr id="0" name=""/>
        <dsp:cNvSpPr/>
      </dsp:nvSpPr>
      <dsp:spPr>
        <a:xfrm rot="5400000">
          <a:off x="3212800" y="3516426"/>
          <a:ext cx="2123281" cy="2253373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3745215"/>
            <a:satOff val="-4671"/>
            <a:lumOff val="1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Великий вибір ігрових завдань.</a:t>
          </a:r>
          <a:endParaRPr lang="uk-UA" sz="1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523316" y="3935352"/>
        <a:ext cx="1502249" cy="1415521"/>
      </dsp:txXfrm>
    </dsp:sp>
    <dsp:sp modelId="{53654DC6-FE50-455C-893C-BE95F57C7AB1}">
      <dsp:nvSpPr>
        <dsp:cNvPr id="0" name=""/>
        <dsp:cNvSpPr/>
      </dsp:nvSpPr>
      <dsp:spPr>
        <a:xfrm>
          <a:off x="5508093" y="4032445"/>
          <a:ext cx="2890534" cy="1273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Заповнює</a:t>
          </a: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дефіцит</a:t>
          </a: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джерел</a:t>
          </a: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навчального</a:t>
          </a: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матеріалу</a:t>
          </a:r>
          <a:r>
            <a:rPr lang="ru-RU" sz="1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uk-UA" sz="1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08093" y="4032445"/>
        <a:ext cx="2890534" cy="1273968"/>
      </dsp:txXfrm>
    </dsp:sp>
    <dsp:sp modelId="{701950E2-DF02-4464-9182-833DFFD4EFFB}">
      <dsp:nvSpPr>
        <dsp:cNvPr id="0" name=""/>
        <dsp:cNvSpPr/>
      </dsp:nvSpPr>
      <dsp:spPr>
        <a:xfrm rot="5400000">
          <a:off x="977604" y="3747980"/>
          <a:ext cx="2123281" cy="1847254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600" kern="1200"/>
        </a:p>
      </dsp:txBody>
      <dsp:txXfrm rot="-5400000">
        <a:off x="1403481" y="3940845"/>
        <a:ext cx="1271526" cy="14615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52FB4F-184A-462F-B5D1-888D487EF8FD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41218-1069-4B1F-9795-3DA88C002382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350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41218-1069-4B1F-9795-3DA88C002382}" type="slidenum">
              <a:rPr lang="uk-UA" smtClean="0"/>
              <a:pPr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36862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8649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5822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2183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20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8093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473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7189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7014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680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524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3010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4E1BD-9B66-4A09-9AB7-A25DE8772854}" type="datetimeFigureOut">
              <a:rPr lang="uk-UA" smtClean="0"/>
              <a:pPr/>
              <a:t>17.08.2021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16A19-BF59-4006-89E3-25C7A7C325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083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Трохи статисти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9367" y="4641726"/>
            <a:ext cx="3333046" cy="22162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066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 вправо 7"/>
          <p:cNvSpPr/>
          <p:nvPr/>
        </p:nvSpPr>
        <p:spPr>
          <a:xfrm>
            <a:off x="1888254" y="4769577"/>
            <a:ext cx="4420721" cy="1988416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Стрелка вправо 5"/>
          <p:cNvSpPr/>
          <p:nvPr/>
        </p:nvSpPr>
        <p:spPr>
          <a:xfrm>
            <a:off x="1907704" y="2780929"/>
            <a:ext cx="3960441" cy="2088232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Стрелка вправо 3"/>
          <p:cNvSpPr/>
          <p:nvPr/>
        </p:nvSpPr>
        <p:spPr>
          <a:xfrm>
            <a:off x="1907704" y="404664"/>
            <a:ext cx="3384376" cy="165618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836712"/>
            <a:ext cx="3384376" cy="1418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Крок 2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Заповнити форму реєстрації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0649"/>
            <a:ext cx="3623918" cy="2346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2780928"/>
            <a:ext cx="3047854" cy="1988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4" y="3317213"/>
            <a:ext cx="4104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Крок 3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Натиснути кнопку «створення вправи» і обрати бажаний шаблон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975" y="5013176"/>
            <a:ext cx="2607023" cy="174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830546" y="5255953"/>
            <a:ext cx="4401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Крок 3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Заповнити всі запропоновані поля відповідними питаннями і відповідями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260649"/>
            <a:ext cx="1292662" cy="6120679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uk-UA" sz="3600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Як створити свою вправу</a:t>
            </a:r>
            <a:r>
              <a:rPr lang="en-US" sz="3600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?</a:t>
            </a:r>
            <a:endParaRPr lang="uk-UA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81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3" grpId="0" build="p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08720"/>
            <a:ext cx="4177943" cy="2678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17032"/>
            <a:ext cx="4680520" cy="3005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Выгнутая влево стрелка 3"/>
          <p:cNvSpPr/>
          <p:nvPr/>
        </p:nvSpPr>
        <p:spPr>
          <a:xfrm>
            <a:off x="179512" y="2516053"/>
            <a:ext cx="1944216" cy="2401957"/>
          </a:xfrm>
          <a:prstGeom prst="curv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6660232" y="908720"/>
            <a:ext cx="2304255" cy="26506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Крок 4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Збережіть готову вправу. Ваше завдання готове для виконання! </a:t>
            </a:r>
            <a:endParaRPr lang="uk-UA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65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476672"/>
            <a:ext cx="5987008" cy="38415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Інструментарій сервісу дозволяє створювати навчальні класи, запрошуючи в них своїх учнів по гіперпосиланню. Для класів можна створювати набори навчальних елементів і стежити за тим хто з студентів зміг успішно виконати завдання, а хто не зміг. Самі учні також можуть створювати навчальні елементи, які будуть розміщуватися в загальному наборі елементів класу.</a:t>
            </a:r>
          </a:p>
        </p:txBody>
      </p:sp>
      <p:pic>
        <p:nvPicPr>
          <p:cNvPr id="1026" name="Picture 2" descr="http://ruzacbs.ru/sites/default/files/inline_images/151989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888" y="4318180"/>
            <a:ext cx="6369554" cy="251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71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0"/>
            <a:ext cx="6347048" cy="1143000"/>
          </a:xfrm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Переваги</a:t>
            </a:r>
            <a:r>
              <a:rPr lang="en-US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:</a:t>
            </a:r>
            <a:endParaRPr lang="uk-UA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027290"/>
              </p:ext>
            </p:extLst>
          </p:nvPr>
        </p:nvGraphicFramePr>
        <p:xfrm>
          <a:off x="0" y="1124744"/>
          <a:ext cx="9144000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9080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348880"/>
            <a:ext cx="2520280" cy="3777283"/>
          </a:xfrm>
        </p:spPr>
        <p:txBody>
          <a:bodyPr>
            <a:normAutofit/>
          </a:bodyPr>
          <a:lstStyle/>
          <a:p>
            <a:pPr marL="0" indent="185738" algn="just">
              <a:buNone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перегляду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результа-тів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автору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спочатку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створити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учнями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тобто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завести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акаунти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нових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користувачів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вручну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вислати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їм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логіни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паролі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І все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заради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того,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отримати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до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аналі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тичного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звіту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зафіксовано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один параметр: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пройшов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пройшов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вправа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учень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набрані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вказуються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uk-UA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22274" y="2413337"/>
            <a:ext cx="24738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/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Інтерфейс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перекла-дено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українську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мову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кращим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чином: не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повністю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місцями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кост-рубато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Хоча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інструкція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роботі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сервісом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-сана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помилок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деяких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випадках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при-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сутність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іноземного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тексту створить проблему для тих,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володіє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мовами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58904" y="2406808"/>
            <a:ext cx="2285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Доволі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простий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04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7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9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88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6869261"/>
              </p:ext>
            </p:extLst>
          </p:nvPr>
        </p:nvGraphicFramePr>
        <p:xfrm>
          <a:off x="0" y="116632"/>
          <a:ext cx="9036496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9758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778111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8364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992491"/>
              </p:ext>
            </p:extLst>
          </p:nvPr>
        </p:nvGraphicFramePr>
        <p:xfrm>
          <a:off x="0" y="0"/>
          <a:ext cx="903649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6983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7653536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В </a:t>
            </a:r>
            <a:r>
              <a:rPr lang="ru-RU" sz="2800" dirty="0" err="1">
                <a:solidFill>
                  <a:schemeClr val="bg1"/>
                </a:solidFill>
                <a:latin typeface="Arial Black" panose="020B0A04020102020204" pitchFamily="34" charset="0"/>
              </a:rPr>
              <a:t>розділі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 «</a:t>
            </a:r>
            <a:r>
              <a:rPr lang="ru-RU" sz="2800" dirty="0" err="1">
                <a:solidFill>
                  <a:schemeClr val="bg1"/>
                </a:solidFill>
                <a:latin typeface="Arial Black" panose="020B0A04020102020204" pitchFamily="34" charset="0"/>
              </a:rPr>
              <a:t>Інструменти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» є </a:t>
            </a:r>
            <a:r>
              <a:rPr lang="ru-RU" sz="2800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декілька</a:t>
            </a:r>
            <a:r>
              <a:rPr lang="ru-RU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Arial Black" panose="020B0A04020102020204" pitchFamily="34" charset="0"/>
              </a:rPr>
              <a:t>додаткових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Arial Black" panose="020B0A04020102020204" pitchFamily="34" charset="0"/>
              </a:rPr>
              <a:t>функцій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Arial Black" panose="020B0A04020102020204" pitchFamily="34" charset="0"/>
              </a:rPr>
              <a:t>сервісу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:</a:t>
            </a:r>
            <a:endParaRPr lang="uk-UA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5198727"/>
              </p:ext>
            </p:extLst>
          </p:nvPr>
        </p:nvGraphicFramePr>
        <p:xfrm>
          <a:off x="153104" y="260648"/>
          <a:ext cx="8964488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6781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err="1">
                <a:solidFill>
                  <a:schemeClr val="bg1"/>
                </a:solidFill>
                <a:latin typeface="Arial Black" panose="020B0A04020102020204" pitchFamily="34" charset="0"/>
              </a:rPr>
              <a:t>Працювати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 з </a:t>
            </a:r>
            <a:r>
              <a:rPr lang="ru-RU" sz="2800" dirty="0" err="1">
                <a:solidFill>
                  <a:schemeClr val="bg1"/>
                </a:solidFill>
                <a:latin typeface="Arial Black" panose="020B0A04020102020204" pitchFamily="34" charset="0"/>
              </a:rPr>
              <a:t>LearningApps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Arial Black" panose="020B0A04020102020204" pitchFamily="34" charset="0"/>
              </a:rPr>
              <a:t>можна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Arial Black" panose="020B0A04020102020204" pitchFamily="34" charset="0"/>
              </a:rPr>
              <a:t>двома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способами</a:t>
            </a:r>
            <a:r>
              <a:rPr lang="en-US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:</a:t>
            </a:r>
            <a:endParaRPr lang="uk-UA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2276872"/>
            <a:ext cx="4824536" cy="194421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uk-UA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Самостійно зробити додаток, вибравши один з 20 варіантів ігрових механік. Після цього буде запропоновано ознайомитися з прикладами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подібних вправ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щоб зрозуміти логіку завдання. Далі залишається тільки заповнити необхідні поля і завантажити зображення. Всі форми мають підказками, так що довго розбиратися з ними не доведеться.</a:t>
            </a:r>
            <a:endParaRPr lang="uk-UA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4653136"/>
            <a:ext cx="60486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Використовувати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готові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авторів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якості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шаблонів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змінивши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них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Ваші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Іноді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змінити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готове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простіше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створювати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Проблема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тому,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галереї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згруповані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типами, а за темами. Тому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знайти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вдалий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приклад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вправи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Знайди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пару»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зайняти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40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/>
          <p:cNvSpPr/>
          <p:nvPr/>
        </p:nvSpPr>
        <p:spPr>
          <a:xfrm>
            <a:off x="1979712" y="3645024"/>
            <a:ext cx="5184576" cy="648072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404664"/>
            <a:ext cx="6059016" cy="994122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Як створити свою вправу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?</a:t>
            </a:r>
            <a:endParaRPr lang="uk-UA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1272" y="1143219"/>
            <a:ext cx="6552728" cy="24768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сервісу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схожий на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сервіси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типу </a:t>
            </a:r>
            <a:r>
              <a:rPr lang="en-US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Хтось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створює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навчальний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елемент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користувачі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отримують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доступ,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наприклад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посиланням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через </a:t>
            </a:r>
            <a:r>
              <a:rPr lang="en-US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код.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Краще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всього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зрозуміти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можливості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подивившись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вже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розроблені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інтерактивні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елементи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0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3792265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Крок 1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Змінити мову </a:t>
            </a:r>
            <a:r>
              <a:rPr lang="uk-UA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інтерфейса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українську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739785"/>
            <a:ext cx="3788296" cy="1932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161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484</TotalTime>
  <Words>645</Words>
  <Application>Microsoft Office PowerPoint</Application>
  <PresentationFormat>Экран (4:3)</PresentationFormat>
  <Paragraphs>56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розділі «Інструменти» є декілька додаткових функцій сервісу:</vt:lpstr>
      <vt:lpstr>Працювати з LearningApps можна двома способами:</vt:lpstr>
      <vt:lpstr>Як створити свою вправу?</vt:lpstr>
      <vt:lpstr>Презентация PowerPoint</vt:lpstr>
      <vt:lpstr>Презентация PowerPoint</vt:lpstr>
      <vt:lpstr>Презентация PowerPoint</vt:lpstr>
      <vt:lpstr>Переваги: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Настёна</dc:creator>
  <cp:lastModifiedBy>ALUONA</cp:lastModifiedBy>
  <cp:revision>33</cp:revision>
  <dcterms:created xsi:type="dcterms:W3CDTF">2017-11-16T16:46:13Z</dcterms:created>
  <dcterms:modified xsi:type="dcterms:W3CDTF">2021-08-17T07:25:38Z</dcterms:modified>
</cp:coreProperties>
</file>